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4" r:id="rId4"/>
    <p:sldMasterId id="2147483821" r:id="rId5"/>
    <p:sldMasterId id="2147483831" r:id="rId6"/>
    <p:sldMasterId id="2147483836" r:id="rId7"/>
    <p:sldMasterId id="2147483731" r:id="rId8"/>
    <p:sldMasterId id="2147483808" r:id="rId9"/>
  </p:sldMasterIdLst>
  <p:notesMasterIdLst>
    <p:notesMasterId r:id="rId27"/>
  </p:notesMasterIdLst>
  <p:handoutMasterIdLst>
    <p:handoutMasterId r:id="rId28"/>
  </p:handoutMasterIdLst>
  <p:sldIdLst>
    <p:sldId id="257" r:id="rId10"/>
    <p:sldId id="258" r:id="rId11"/>
    <p:sldId id="260" r:id="rId12"/>
    <p:sldId id="261" r:id="rId13"/>
    <p:sldId id="262" r:id="rId14"/>
    <p:sldId id="263" r:id="rId15"/>
    <p:sldId id="264" r:id="rId16"/>
    <p:sldId id="265" r:id="rId17"/>
    <p:sldId id="266" r:id="rId18"/>
    <p:sldId id="267" r:id="rId19"/>
    <p:sldId id="268" r:id="rId20"/>
    <p:sldId id="271" r:id="rId21"/>
    <p:sldId id="278" r:id="rId22"/>
    <p:sldId id="279" r:id="rId23"/>
    <p:sldId id="280" r:id="rId24"/>
    <p:sldId id="281" r:id="rId25"/>
    <p:sldId id="282"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31D508-9C6C-8540-FFF2-4C0B84993C58}" name="Vladimír Lackovič" initials="VL" userId="S::vladimir.lackovic@touch4it.com::c0be68e8-41d5-4607-bc4f-215f2cd378d7" providerId="AD"/>
  <p188:author id="{E92BD893-71BE-F8D3-B04A-997B98FBCC40}" name="Michal Korman" initials="MK" userId="S::korman@touch4it.com::876ed43b-af9c-49d5-b180-ddc759191e81" providerId="AD"/>
  <p188:author id="{C368E4F6-D48F-57E8-F733-7E880F3DF1BA}" name="Michaela Roštecká" initials="MR" userId="S::michaela.rostecka@touch4it.com::9617d342-3456-4917-b17b-428000b2335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F4BA48"/>
    <a:srgbClr val="120F14"/>
    <a:srgbClr val="0D00BF"/>
    <a:srgbClr val="890024"/>
    <a:srgbClr val="C5023C"/>
    <a:srgbClr val="7EC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94" autoAdjust="0"/>
    <p:restoredTop sz="94724" autoAdjust="0"/>
  </p:normalViewPr>
  <p:slideViewPr>
    <p:cSldViewPr snapToGrid="0">
      <p:cViewPr varScale="1">
        <p:scale>
          <a:sx n="90" d="100"/>
          <a:sy n="90" d="100"/>
        </p:scale>
        <p:origin x="408" y="67"/>
      </p:cViewPr>
      <p:guideLst/>
    </p:cSldViewPr>
  </p:slideViewPr>
  <p:outlineViewPr>
    <p:cViewPr>
      <p:scale>
        <a:sx n="33" d="100"/>
        <a:sy n="33" d="100"/>
      </p:scale>
      <p:origin x="0" y="-3048"/>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2976"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handoutMaster" Target="handoutMasters/handout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D37F778-5B54-4A56-368C-4AB32C9E1BC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A57F607-BE8E-70B8-1481-3B9CB962099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B662689-F928-4AFE-A760-9615702314B4}" type="datetimeFigureOut">
              <a:rPr lang="en-US" smtClean="0"/>
              <a:t>2/11/2026</a:t>
            </a:fld>
            <a:endParaRPr lang="en-US"/>
          </a:p>
        </p:txBody>
      </p:sp>
      <p:sp>
        <p:nvSpPr>
          <p:cNvPr id="4" name="Footer Placeholder 3">
            <a:extLst>
              <a:ext uri="{FF2B5EF4-FFF2-40B4-BE49-F238E27FC236}">
                <a16:creationId xmlns:a16="http://schemas.microsoft.com/office/drawing/2014/main" id="{AAFA0697-1990-8FCC-D61E-E50BD20663D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CE0BBDA-ED11-2F28-A4EF-A94F877B4C5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4DA417-A2EE-4318-B208-C69AEB26ADE2}" type="slidenum">
              <a:rPr lang="en-US" smtClean="0"/>
              <a:t>‹#›</a:t>
            </a:fld>
            <a:endParaRPr lang="en-US"/>
          </a:p>
        </p:txBody>
      </p:sp>
    </p:spTree>
    <p:extLst>
      <p:ext uri="{BB962C8B-B14F-4D97-AF65-F5344CB8AC3E}">
        <p14:creationId xmlns:p14="http://schemas.microsoft.com/office/powerpoint/2010/main" val="2236127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A2FCD3-922E-3648-B1E8-177A85133FE5}" type="datetimeFigureOut">
              <a:rPr lang="sk-SK" smtClean="0"/>
              <a:t>11. 2. 2026</a:t>
            </a:fld>
            <a:endParaRPr lang="sk-S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k-S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CEEE46-E152-424E-B3D5-844D1AA777DB}" type="slidenum">
              <a:rPr lang="sk-SK" smtClean="0"/>
              <a:t>‹#›</a:t>
            </a:fld>
            <a:endParaRPr lang="sk-SK"/>
          </a:p>
        </p:txBody>
      </p:sp>
    </p:spTree>
    <p:extLst>
      <p:ext uri="{BB962C8B-B14F-4D97-AF65-F5344CB8AC3E}">
        <p14:creationId xmlns:p14="http://schemas.microsoft.com/office/powerpoint/2010/main" val="2560298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age - Blac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0631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age - Black with log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5F3919-54B5-EB83-AEEA-AAAB2D054E8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1264956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age - Whit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2460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age - White with logo">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F6D673-1190-D691-ADA8-001149D5AC6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2625964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bg1"/>
        </a:solidFill>
        <a:effectLst/>
      </p:bgPr>
    </p:bg>
    <p:spTree>
      <p:nvGrpSpPr>
        <p:cNvPr id="1" name=""/>
        <p:cNvGrpSpPr/>
        <p:nvPr/>
      </p:nvGrpSpPr>
      <p:grpSpPr>
        <a:xfrm>
          <a:off x="0" y="0"/>
          <a:ext cx="0" cy="0"/>
          <a:chOff x="0" y="0"/>
          <a:chExt cx="0" cy="0"/>
        </a:xfrm>
      </p:grpSpPr>
      <p:pic>
        <p:nvPicPr>
          <p:cNvPr id="8" name="Picture 7" descr="A group of people working in a room&#10;&#10;Description automatically generated">
            <a:extLst>
              <a:ext uri="{FF2B5EF4-FFF2-40B4-BE49-F238E27FC236}">
                <a16:creationId xmlns:a16="http://schemas.microsoft.com/office/drawing/2014/main" id="{4564454B-E362-9E8F-31C8-6C993856FEF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70508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 title, contact 1">
    <p:bg>
      <p:bgPr>
        <a:solidFill>
          <a:schemeClr val="bg1"/>
        </a:solidFill>
        <a:effectLst/>
      </p:bgPr>
    </p:bg>
    <p:spTree>
      <p:nvGrpSpPr>
        <p:cNvPr id="1" name=""/>
        <p:cNvGrpSpPr/>
        <p:nvPr/>
      </p:nvGrpSpPr>
      <p:grpSpPr>
        <a:xfrm>
          <a:off x="0" y="0"/>
          <a:ext cx="0" cy="0"/>
          <a:chOff x="0" y="0"/>
          <a:chExt cx="0" cy="0"/>
        </a:xfrm>
      </p:grpSpPr>
      <p:pic>
        <p:nvPicPr>
          <p:cNvPr id="6" name="Picture 5" descr="A group of people in a room&#10;&#10;Description automatically generated">
            <a:extLst>
              <a:ext uri="{FF2B5EF4-FFF2-40B4-BE49-F238E27FC236}">
                <a16:creationId xmlns:a16="http://schemas.microsoft.com/office/drawing/2014/main" id="{264AB9F7-EFDC-AA29-2211-57F8E98FA20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 Placeholder 2">
            <a:extLst>
              <a:ext uri="{FF2B5EF4-FFF2-40B4-BE49-F238E27FC236}">
                <a16:creationId xmlns:a16="http://schemas.microsoft.com/office/drawing/2014/main" id="{74BEC1D7-A3C1-8BF9-AE4F-74A954C8F0A6}"/>
              </a:ext>
            </a:extLst>
          </p:cNvPr>
          <p:cNvSpPr>
            <a:spLocks noGrp="1"/>
          </p:cNvSpPr>
          <p:nvPr>
            <p:ph type="body" sz="quarter" idx="10" hasCustomPrompt="1"/>
          </p:nvPr>
        </p:nvSpPr>
        <p:spPr>
          <a:xfrm>
            <a:off x="995507" y="2121408"/>
            <a:ext cx="10200986" cy="2743200"/>
          </a:xfrm>
          <a:prstGeom prst="rect">
            <a:avLst/>
          </a:prstGeom>
        </p:spPr>
        <p:txBody>
          <a:bodyPr anchor="ctr" anchorCtr="0"/>
          <a:lstStyle>
            <a:lvl1pPr marL="0" indent="0" algn="ctr">
              <a:buNone/>
              <a:defRPr lang="en-US" sz="7200" kern="1200" dirty="0">
                <a:solidFill>
                  <a:srgbClr val="F4BA48"/>
                </a:solidFill>
                <a:latin typeface="Gotham Bold" pitchFamily="50" charset="0"/>
                <a:ea typeface="+mn-ea"/>
                <a:cs typeface="Gotham Bold" pitchFamily="50" charset="0"/>
              </a:defRPr>
            </a:lvl1pPr>
          </a:lstStyle>
          <a:p>
            <a:pPr lvl="0"/>
            <a:r>
              <a:rPr lang="da-DK" dirty="0"/>
              <a:t>Lorem ipsum dolor sit amet</a:t>
            </a:r>
            <a:endParaRPr lang="en-US" dirty="0"/>
          </a:p>
        </p:txBody>
      </p:sp>
      <p:sp>
        <p:nvSpPr>
          <p:cNvPr id="4" name="Text Placeholder 11">
            <a:extLst>
              <a:ext uri="{FF2B5EF4-FFF2-40B4-BE49-F238E27FC236}">
                <a16:creationId xmlns:a16="http://schemas.microsoft.com/office/drawing/2014/main" id="{910E4352-3487-8288-2765-0B4AE7A34DEC}"/>
              </a:ext>
            </a:extLst>
          </p:cNvPr>
          <p:cNvSpPr>
            <a:spLocks noGrp="1"/>
          </p:cNvSpPr>
          <p:nvPr>
            <p:ph type="body" sz="quarter" idx="13" hasCustomPrompt="1"/>
          </p:nvPr>
        </p:nvSpPr>
        <p:spPr>
          <a:xfrm>
            <a:off x="3797418" y="5817015"/>
            <a:ext cx="4597164" cy="379257"/>
          </a:xfrm>
          <a:prstGeom prst="rect">
            <a:avLst/>
          </a:prstGeom>
        </p:spPr>
        <p:txBody>
          <a:bodyPr/>
          <a:lstStyle>
            <a:lvl1pPr marL="0" indent="0" algn="ctr">
              <a:buNone/>
              <a:defRPr sz="1000">
                <a:solidFill>
                  <a:schemeClr val="bg1"/>
                </a:solidFill>
                <a:latin typeface="Gotham Book" pitchFamily="50" charset="0"/>
                <a:cs typeface="Gotham Book" pitchFamily="50" charset="0"/>
              </a:defRPr>
            </a:lvl1pPr>
            <a:lvl2pPr>
              <a:defRPr>
                <a:solidFill>
                  <a:schemeClr val="bg1">
                    <a:lumMod val="50000"/>
                  </a:schemeClr>
                </a:solidFill>
              </a:defRPr>
            </a:lvl2pPr>
            <a:lvl3pP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sk-SK" dirty="0"/>
              <a:t>Name  |  Position  |  email@</a:t>
            </a:r>
            <a:r>
              <a:rPr lang="en-US" dirty="0" err="1"/>
              <a:t>anj</a:t>
            </a:r>
            <a:r>
              <a:rPr lang="en-US" dirty="0"/>
              <a:t>-distribution</a:t>
            </a:r>
            <a:r>
              <a:rPr lang="sk-SK" dirty="0"/>
              <a:t>.com  |  Dátum</a:t>
            </a:r>
            <a:endParaRPr lang="en-US" dirty="0"/>
          </a:p>
        </p:txBody>
      </p:sp>
      <p:pic>
        <p:nvPicPr>
          <p:cNvPr id="7" name="Picture 6">
            <a:extLst>
              <a:ext uri="{FF2B5EF4-FFF2-40B4-BE49-F238E27FC236}">
                <a16:creationId xmlns:a16="http://schemas.microsoft.com/office/drawing/2014/main" id="{DC6266D9-86AA-4958-525E-CE14BAC8E97C}"/>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4898117" y="461960"/>
            <a:ext cx="2304326" cy="1081041"/>
          </a:xfrm>
          <a:prstGeom prst="rect">
            <a:avLst/>
          </a:prstGeom>
        </p:spPr>
      </p:pic>
    </p:spTree>
    <p:extLst>
      <p:ext uri="{BB962C8B-B14F-4D97-AF65-F5344CB8AC3E}">
        <p14:creationId xmlns:p14="http://schemas.microsoft.com/office/powerpoint/2010/main" val="1753357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go, title, contact 2">
    <p:bg>
      <p:bgPr>
        <a:solidFill>
          <a:schemeClr val="bg1"/>
        </a:solidFill>
        <a:effectLst/>
      </p:bgPr>
    </p:bg>
    <p:spTree>
      <p:nvGrpSpPr>
        <p:cNvPr id="1" name=""/>
        <p:cNvGrpSpPr/>
        <p:nvPr/>
      </p:nvGrpSpPr>
      <p:grpSpPr>
        <a:xfrm>
          <a:off x="0" y="0"/>
          <a:ext cx="0" cy="0"/>
          <a:chOff x="0" y="0"/>
          <a:chExt cx="0" cy="0"/>
        </a:xfrm>
      </p:grpSpPr>
      <p:pic>
        <p:nvPicPr>
          <p:cNvPr id="6" name="Picture 5" descr="A group of people in a room&#10;&#10;Description automatically generated">
            <a:extLst>
              <a:ext uri="{FF2B5EF4-FFF2-40B4-BE49-F238E27FC236}">
                <a16:creationId xmlns:a16="http://schemas.microsoft.com/office/drawing/2014/main" id="{3B59A3BE-75E6-5706-2723-61A8161F8C8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 Placeholder 2">
            <a:extLst>
              <a:ext uri="{FF2B5EF4-FFF2-40B4-BE49-F238E27FC236}">
                <a16:creationId xmlns:a16="http://schemas.microsoft.com/office/drawing/2014/main" id="{74BEC1D7-A3C1-8BF9-AE4F-74A954C8F0A6}"/>
              </a:ext>
            </a:extLst>
          </p:cNvPr>
          <p:cNvSpPr>
            <a:spLocks noGrp="1"/>
          </p:cNvSpPr>
          <p:nvPr>
            <p:ph type="body" sz="quarter" idx="10" hasCustomPrompt="1"/>
          </p:nvPr>
        </p:nvSpPr>
        <p:spPr>
          <a:xfrm>
            <a:off x="995507" y="2121408"/>
            <a:ext cx="10200986" cy="2743200"/>
          </a:xfrm>
          <a:prstGeom prst="rect">
            <a:avLst/>
          </a:prstGeom>
        </p:spPr>
        <p:txBody>
          <a:bodyPr anchor="ctr" anchorCtr="0"/>
          <a:lstStyle>
            <a:lvl1pPr marL="0" indent="0" algn="ctr">
              <a:buNone/>
              <a:defRPr sz="5400">
                <a:solidFill>
                  <a:srgbClr val="F4BA48"/>
                </a:solidFill>
                <a:latin typeface="Gotham Bold" pitchFamily="50" charset="0"/>
                <a:cs typeface="Gotham Bold" pitchFamily="50"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dirty="0"/>
              <a:t>Lorem ipsum dolor sit ametLorem ipsum dolor sit ametLorem ipsum dolor</a:t>
            </a:r>
            <a:endParaRPr lang="en-US" dirty="0"/>
          </a:p>
        </p:txBody>
      </p:sp>
      <p:sp>
        <p:nvSpPr>
          <p:cNvPr id="4" name="Text Placeholder 11">
            <a:extLst>
              <a:ext uri="{FF2B5EF4-FFF2-40B4-BE49-F238E27FC236}">
                <a16:creationId xmlns:a16="http://schemas.microsoft.com/office/drawing/2014/main" id="{910E4352-3487-8288-2765-0B4AE7A34DEC}"/>
              </a:ext>
            </a:extLst>
          </p:cNvPr>
          <p:cNvSpPr>
            <a:spLocks noGrp="1"/>
          </p:cNvSpPr>
          <p:nvPr>
            <p:ph type="body" sz="quarter" idx="13" hasCustomPrompt="1"/>
          </p:nvPr>
        </p:nvSpPr>
        <p:spPr>
          <a:xfrm>
            <a:off x="3797418" y="5817015"/>
            <a:ext cx="4597164" cy="379257"/>
          </a:xfrm>
          <a:prstGeom prst="rect">
            <a:avLst/>
          </a:prstGeom>
        </p:spPr>
        <p:txBody>
          <a:bodyPr/>
          <a:lstStyle>
            <a:lvl1pPr marL="0" indent="0" algn="ctr">
              <a:buNone/>
              <a:defRPr sz="1000">
                <a:solidFill>
                  <a:schemeClr val="bg1"/>
                </a:solidFill>
                <a:latin typeface="Gotham Book" pitchFamily="50" charset="0"/>
                <a:cs typeface="Gotham Book" pitchFamily="50" charset="0"/>
              </a:defRPr>
            </a:lvl1pPr>
            <a:lvl2pPr>
              <a:defRPr>
                <a:solidFill>
                  <a:schemeClr val="bg1">
                    <a:lumMod val="50000"/>
                  </a:schemeClr>
                </a:solidFill>
              </a:defRPr>
            </a:lvl2pPr>
            <a:lvl3pP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sk-SK" dirty="0"/>
              <a:t>Name  |  Position  |  email@</a:t>
            </a:r>
            <a:r>
              <a:rPr lang="en-US" dirty="0" err="1"/>
              <a:t>anj</a:t>
            </a:r>
            <a:r>
              <a:rPr lang="en-US" dirty="0"/>
              <a:t>-distribution</a:t>
            </a:r>
            <a:r>
              <a:rPr lang="sk-SK" dirty="0"/>
              <a:t>.com  |  Dátum</a:t>
            </a:r>
            <a:endParaRPr lang="en-US" dirty="0"/>
          </a:p>
        </p:txBody>
      </p:sp>
      <p:pic>
        <p:nvPicPr>
          <p:cNvPr id="5" name="Picture 4">
            <a:extLst>
              <a:ext uri="{FF2B5EF4-FFF2-40B4-BE49-F238E27FC236}">
                <a16:creationId xmlns:a16="http://schemas.microsoft.com/office/drawing/2014/main" id="{3224C5D7-026C-6A64-4B05-10787FB3DCE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4898117" y="461960"/>
            <a:ext cx="2304326" cy="1081041"/>
          </a:xfrm>
          <a:prstGeom prst="rect">
            <a:avLst/>
          </a:prstGeom>
        </p:spPr>
      </p:pic>
    </p:spTree>
    <p:extLst>
      <p:ext uri="{BB962C8B-B14F-4D97-AF65-F5344CB8AC3E}">
        <p14:creationId xmlns:p14="http://schemas.microsoft.com/office/powerpoint/2010/main" val="2248790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ogo, title, subtitle, contact">
    <p:bg>
      <p:bgPr>
        <a:solidFill>
          <a:schemeClr val="bg1"/>
        </a:solidFill>
        <a:effectLst/>
      </p:bgPr>
    </p:bg>
    <p:spTree>
      <p:nvGrpSpPr>
        <p:cNvPr id="1" name=""/>
        <p:cNvGrpSpPr/>
        <p:nvPr/>
      </p:nvGrpSpPr>
      <p:grpSpPr>
        <a:xfrm>
          <a:off x="0" y="0"/>
          <a:ext cx="0" cy="0"/>
          <a:chOff x="0" y="0"/>
          <a:chExt cx="0" cy="0"/>
        </a:xfrm>
      </p:grpSpPr>
      <p:pic>
        <p:nvPicPr>
          <p:cNvPr id="8" name="Picture 7" descr="A group of people in a room&#10;&#10;Description automatically generated">
            <a:extLst>
              <a:ext uri="{FF2B5EF4-FFF2-40B4-BE49-F238E27FC236}">
                <a16:creationId xmlns:a16="http://schemas.microsoft.com/office/drawing/2014/main" id="{E2DBDFF6-CC99-7E1F-4F4C-7186ED84235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 Placeholder 2">
            <a:extLst>
              <a:ext uri="{FF2B5EF4-FFF2-40B4-BE49-F238E27FC236}">
                <a16:creationId xmlns:a16="http://schemas.microsoft.com/office/drawing/2014/main" id="{74BEC1D7-A3C1-8BF9-AE4F-74A954C8F0A6}"/>
              </a:ext>
            </a:extLst>
          </p:cNvPr>
          <p:cNvSpPr>
            <a:spLocks noGrp="1"/>
          </p:cNvSpPr>
          <p:nvPr>
            <p:ph type="body" sz="quarter" idx="10" hasCustomPrompt="1"/>
          </p:nvPr>
        </p:nvSpPr>
        <p:spPr>
          <a:xfrm>
            <a:off x="995507" y="2121408"/>
            <a:ext cx="10200986" cy="2743200"/>
          </a:xfrm>
          <a:prstGeom prst="rect">
            <a:avLst/>
          </a:prstGeom>
        </p:spPr>
        <p:txBody>
          <a:bodyPr anchor="ctr" anchorCtr="0"/>
          <a:lstStyle>
            <a:lvl1pPr marL="0" indent="0" algn="ctr">
              <a:buNone/>
              <a:defRPr sz="5400">
                <a:solidFill>
                  <a:srgbClr val="F4BA48"/>
                </a:solidFill>
                <a:latin typeface="Gotham Bold" pitchFamily="50" charset="0"/>
                <a:cs typeface="Gotham Bold" pitchFamily="50"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dirty="0"/>
              <a:t>Lorem ipsum dolor sit ametLorem ipsum dolor sit ametLorem ipsum dolor</a:t>
            </a:r>
            <a:endParaRPr lang="en-US" dirty="0"/>
          </a:p>
        </p:txBody>
      </p:sp>
      <p:sp>
        <p:nvSpPr>
          <p:cNvPr id="4" name="Text Placeholder 11">
            <a:extLst>
              <a:ext uri="{FF2B5EF4-FFF2-40B4-BE49-F238E27FC236}">
                <a16:creationId xmlns:a16="http://schemas.microsoft.com/office/drawing/2014/main" id="{910E4352-3487-8288-2765-0B4AE7A34DEC}"/>
              </a:ext>
            </a:extLst>
          </p:cNvPr>
          <p:cNvSpPr>
            <a:spLocks noGrp="1"/>
          </p:cNvSpPr>
          <p:nvPr>
            <p:ph type="body" sz="quarter" idx="13" hasCustomPrompt="1"/>
          </p:nvPr>
        </p:nvSpPr>
        <p:spPr>
          <a:xfrm>
            <a:off x="3797418" y="5817015"/>
            <a:ext cx="4597164" cy="379257"/>
          </a:xfrm>
          <a:prstGeom prst="rect">
            <a:avLst/>
          </a:prstGeom>
        </p:spPr>
        <p:txBody>
          <a:bodyPr/>
          <a:lstStyle>
            <a:lvl1pPr marL="0" indent="0" algn="ctr">
              <a:buNone/>
              <a:defRPr sz="1000">
                <a:solidFill>
                  <a:schemeClr val="bg1"/>
                </a:solidFill>
                <a:latin typeface="Gotham Book" pitchFamily="50" charset="0"/>
                <a:cs typeface="Gotham Book" pitchFamily="50" charset="0"/>
              </a:defRPr>
            </a:lvl1pPr>
            <a:lvl2pPr>
              <a:defRPr>
                <a:solidFill>
                  <a:schemeClr val="bg1">
                    <a:lumMod val="50000"/>
                  </a:schemeClr>
                </a:solidFill>
              </a:defRPr>
            </a:lvl2pPr>
            <a:lvl3pP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sk-SK" dirty="0"/>
              <a:t>Name  |  Position  |  email@</a:t>
            </a:r>
            <a:r>
              <a:rPr lang="en-US" dirty="0" err="1"/>
              <a:t>anj</a:t>
            </a:r>
            <a:r>
              <a:rPr lang="en-US" dirty="0"/>
              <a:t>-distribution</a:t>
            </a:r>
            <a:r>
              <a:rPr lang="sk-SK" dirty="0"/>
              <a:t>.com  |  Dátum</a:t>
            </a:r>
            <a:endParaRPr lang="en-US" dirty="0"/>
          </a:p>
        </p:txBody>
      </p:sp>
      <p:sp>
        <p:nvSpPr>
          <p:cNvPr id="5" name="Subtitle 2">
            <a:extLst>
              <a:ext uri="{FF2B5EF4-FFF2-40B4-BE49-F238E27FC236}">
                <a16:creationId xmlns:a16="http://schemas.microsoft.com/office/drawing/2014/main" id="{74529ABF-0EBF-D0C8-33D3-14D82D21705E}"/>
              </a:ext>
            </a:extLst>
          </p:cNvPr>
          <p:cNvSpPr>
            <a:spLocks noGrp="1"/>
          </p:cNvSpPr>
          <p:nvPr>
            <p:ph type="subTitle" idx="1" hasCustomPrompt="1"/>
          </p:nvPr>
        </p:nvSpPr>
        <p:spPr>
          <a:xfrm>
            <a:off x="995506" y="4864608"/>
            <a:ext cx="10200985" cy="603504"/>
          </a:xfrm>
        </p:spPr>
        <p:txBody>
          <a:bodyPr/>
          <a:lstStyle>
            <a:lvl1pPr marL="0" indent="0" algn="ctr">
              <a:buNone/>
              <a:defRPr sz="2400">
                <a:solidFill>
                  <a:schemeClr val="bg1"/>
                </a:solidFill>
                <a:latin typeface="Gotham Book" pitchFamily="50" charset="0"/>
                <a:cs typeface="Gotham Book"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Lorem ipsum </a:t>
            </a:r>
            <a:r>
              <a:rPr lang="en-GB" dirty="0" err="1"/>
              <a:t>dolor</a:t>
            </a:r>
            <a:r>
              <a:rPr lang="en-GB" dirty="0"/>
              <a:t> sit </a:t>
            </a:r>
            <a:r>
              <a:rPr lang="en-GB" dirty="0" err="1"/>
              <a:t>amet</a:t>
            </a:r>
            <a:endParaRPr lang="en-US" dirty="0"/>
          </a:p>
        </p:txBody>
      </p:sp>
      <p:pic>
        <p:nvPicPr>
          <p:cNvPr id="6" name="Picture 5">
            <a:extLst>
              <a:ext uri="{FF2B5EF4-FFF2-40B4-BE49-F238E27FC236}">
                <a16:creationId xmlns:a16="http://schemas.microsoft.com/office/drawing/2014/main" id="{7FFC9135-647F-69CF-3A23-20EB1E2BDB28}"/>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4898117" y="461960"/>
            <a:ext cx="2304326" cy="1081041"/>
          </a:xfrm>
          <a:prstGeom prst="rect">
            <a:avLst/>
          </a:prstGeom>
        </p:spPr>
      </p:pic>
    </p:spTree>
    <p:extLst>
      <p:ext uri="{BB962C8B-B14F-4D97-AF65-F5344CB8AC3E}">
        <p14:creationId xmlns:p14="http://schemas.microsoft.com/office/powerpoint/2010/main" val="3491597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slide with logo">
    <p:bg>
      <p:bgPr>
        <a:solidFill>
          <a:schemeClr val="bg1"/>
        </a:solidFill>
        <a:effectLst/>
      </p:bgPr>
    </p:bg>
    <p:spTree>
      <p:nvGrpSpPr>
        <p:cNvPr id="1" name=""/>
        <p:cNvGrpSpPr/>
        <p:nvPr/>
      </p:nvGrpSpPr>
      <p:grpSpPr>
        <a:xfrm>
          <a:off x="0" y="0"/>
          <a:ext cx="0" cy="0"/>
          <a:chOff x="0" y="0"/>
          <a:chExt cx="0" cy="0"/>
        </a:xfrm>
      </p:grpSpPr>
      <p:pic>
        <p:nvPicPr>
          <p:cNvPr id="6" name="Picture 5" descr="A logo on a black background&#10;&#10;Description automatically generated">
            <a:extLst>
              <a:ext uri="{FF2B5EF4-FFF2-40B4-BE49-F238E27FC236}">
                <a16:creationId xmlns:a16="http://schemas.microsoft.com/office/drawing/2014/main" id="{BE40F502-1D81-DFB8-CA24-8C79E989C33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61400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losing slide with logo">
    <p:bg>
      <p:bgPr>
        <a:solidFill>
          <a:schemeClr val="bg1"/>
        </a:solidFill>
        <a:effectLst/>
      </p:bgPr>
    </p:bg>
    <p:spTree>
      <p:nvGrpSpPr>
        <p:cNvPr id="1" name=""/>
        <p:cNvGrpSpPr/>
        <p:nvPr/>
      </p:nvGrpSpPr>
      <p:grpSpPr>
        <a:xfrm>
          <a:off x="0" y="0"/>
          <a:ext cx="0" cy="0"/>
          <a:chOff x="0" y="0"/>
          <a:chExt cx="0" cy="0"/>
        </a:xfrm>
      </p:grpSpPr>
      <p:pic>
        <p:nvPicPr>
          <p:cNvPr id="5" name="Picture 4" descr="A map of the world&#10;&#10;Description automatically generated">
            <a:extLst>
              <a:ext uri="{FF2B5EF4-FFF2-40B4-BE49-F238E27FC236}">
                <a16:creationId xmlns:a16="http://schemas.microsoft.com/office/drawing/2014/main" id="{7D1A8AED-FE9E-9156-92DE-8C5FAF1C001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57788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pter slide - Title">
    <p:bg>
      <p:bgPr>
        <a:solidFill>
          <a:schemeClr val="bg1"/>
        </a:solidFill>
        <a:effectLst/>
      </p:bgPr>
    </p:bg>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3D589F18-03BD-E986-57D4-DE889AB9D079}"/>
              </a:ext>
            </a:extLst>
          </p:cNvPr>
          <p:cNvSpPr>
            <a:spLocks noGrp="1"/>
          </p:cNvSpPr>
          <p:nvPr>
            <p:ph type="body" sz="quarter" idx="10" hasCustomPrompt="1"/>
          </p:nvPr>
        </p:nvSpPr>
        <p:spPr>
          <a:xfrm>
            <a:off x="995507" y="2121408"/>
            <a:ext cx="10200986" cy="2743200"/>
          </a:xfrm>
          <a:prstGeom prst="rect">
            <a:avLst/>
          </a:prstGeom>
        </p:spPr>
        <p:txBody>
          <a:bodyPr anchor="ctr" anchorCtr="0"/>
          <a:lstStyle>
            <a:lvl1pPr marL="0" indent="0" algn="ctr">
              <a:buNone/>
              <a:defRPr sz="5400">
                <a:solidFill>
                  <a:srgbClr val="F4BA48"/>
                </a:solidFill>
                <a:latin typeface="Gotham Bold" pitchFamily="50" charset="0"/>
                <a:cs typeface="Gotham Bold" pitchFamily="50"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dirty="0"/>
              <a:t>Chapter 1 - Lorem ipsum dolor sit ametLorem ipsum dolor sit ametLorem ipsum</a:t>
            </a:r>
            <a:endParaRPr lang="en-US" dirty="0"/>
          </a:p>
        </p:txBody>
      </p:sp>
    </p:spTree>
    <p:extLst>
      <p:ext uri="{BB962C8B-B14F-4D97-AF65-F5344CB8AC3E}">
        <p14:creationId xmlns:p14="http://schemas.microsoft.com/office/powerpoint/2010/main" val="2352638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pter slide - Title + Subtitle">
    <p:bg>
      <p:bgPr>
        <a:solidFill>
          <a:schemeClr val="bg1"/>
        </a:solidFill>
        <a:effectLst/>
      </p:bgPr>
    </p:bg>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3D589F18-03BD-E986-57D4-DE889AB9D079}"/>
              </a:ext>
            </a:extLst>
          </p:cNvPr>
          <p:cNvSpPr>
            <a:spLocks noGrp="1"/>
          </p:cNvSpPr>
          <p:nvPr>
            <p:ph type="body" sz="quarter" idx="10" hasCustomPrompt="1"/>
          </p:nvPr>
        </p:nvSpPr>
        <p:spPr>
          <a:xfrm>
            <a:off x="995507" y="1581912"/>
            <a:ext cx="10200986" cy="2743200"/>
          </a:xfrm>
          <a:prstGeom prst="rect">
            <a:avLst/>
          </a:prstGeom>
        </p:spPr>
        <p:txBody>
          <a:bodyPr anchor="ctr" anchorCtr="0"/>
          <a:lstStyle>
            <a:lvl1pPr marL="0" indent="0" algn="ctr">
              <a:buNone/>
              <a:defRPr sz="5400">
                <a:solidFill>
                  <a:srgbClr val="F4BA48"/>
                </a:solidFill>
                <a:latin typeface="Gotham Bold" pitchFamily="50" charset="0"/>
                <a:cs typeface="Gotham Bold" pitchFamily="50"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dirty="0"/>
              <a:t>Chapter 1 - Lorem ipsum dolor sit ametLorem ipsum dolor sit ametLorem ipsum</a:t>
            </a:r>
            <a:endParaRPr lang="en-US" dirty="0"/>
          </a:p>
        </p:txBody>
      </p:sp>
      <p:sp>
        <p:nvSpPr>
          <p:cNvPr id="6" name="Subtitle 2">
            <a:extLst>
              <a:ext uri="{FF2B5EF4-FFF2-40B4-BE49-F238E27FC236}">
                <a16:creationId xmlns:a16="http://schemas.microsoft.com/office/drawing/2014/main" id="{3BA0BDFB-3517-923F-069D-B388A94FF8F4}"/>
              </a:ext>
            </a:extLst>
          </p:cNvPr>
          <p:cNvSpPr>
            <a:spLocks noGrp="1"/>
          </p:cNvSpPr>
          <p:nvPr>
            <p:ph type="subTitle" idx="1" hasCustomPrompt="1"/>
          </p:nvPr>
        </p:nvSpPr>
        <p:spPr>
          <a:xfrm>
            <a:off x="995506" y="4325112"/>
            <a:ext cx="10200985" cy="603504"/>
          </a:xfrm>
        </p:spPr>
        <p:txBody>
          <a:bodyPr/>
          <a:lstStyle>
            <a:lvl1pPr marL="0" indent="0" algn="ctr">
              <a:buNone/>
              <a:defRPr sz="2400">
                <a:solidFill>
                  <a:schemeClr val="bg1"/>
                </a:solidFill>
                <a:latin typeface="Gotham Book" pitchFamily="50" charset="0"/>
                <a:cs typeface="Gotham Book"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Lorem ipsum </a:t>
            </a:r>
            <a:r>
              <a:rPr lang="en-GB" dirty="0" err="1"/>
              <a:t>dolor</a:t>
            </a:r>
            <a:r>
              <a:rPr lang="en-GB" dirty="0"/>
              <a:t> sit </a:t>
            </a:r>
            <a:r>
              <a:rPr lang="en-GB" dirty="0" err="1"/>
              <a:t>amet</a:t>
            </a:r>
            <a:endParaRPr lang="en-US" dirty="0"/>
          </a:p>
        </p:txBody>
      </p:sp>
    </p:spTree>
    <p:extLst>
      <p:ext uri="{BB962C8B-B14F-4D97-AF65-F5344CB8AC3E}">
        <p14:creationId xmlns:p14="http://schemas.microsoft.com/office/powerpoint/2010/main" val="1416027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ck_1">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407674" y="837750"/>
            <a:ext cx="5707062" cy="2028825"/>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8" name="Text Placeholder 7">
            <a:extLst>
              <a:ext uri="{FF2B5EF4-FFF2-40B4-BE49-F238E27FC236}">
                <a16:creationId xmlns:a16="http://schemas.microsoft.com/office/drawing/2014/main" id="{835CD454-81CE-4A8A-358F-104B6D753119}"/>
              </a:ext>
            </a:extLst>
          </p:cNvPr>
          <p:cNvSpPr>
            <a:spLocks noGrp="1"/>
          </p:cNvSpPr>
          <p:nvPr>
            <p:ph type="body" sz="quarter" idx="11" hasCustomPrompt="1"/>
          </p:nvPr>
        </p:nvSpPr>
        <p:spPr>
          <a:xfrm>
            <a:off x="407674" y="1605090"/>
            <a:ext cx="5707062" cy="4415159"/>
          </a:xfrm>
          <a:prstGeom prst="rect">
            <a:avLst/>
          </a:prstGeom>
        </p:spPr>
        <p:txBody>
          <a:bodyPr/>
          <a:lstStyle>
            <a:lvl1pPr marL="228600" indent="-228600">
              <a:lnSpc>
                <a:spcPct val="100000"/>
              </a:lnSpc>
              <a:buFont typeface="Mulish" pitchFamily="2" charset="0"/>
              <a:buChar char="•"/>
              <a:defRPr sz="1400">
                <a:solidFill>
                  <a:schemeClr val="bg1"/>
                </a:solidFill>
                <a:latin typeface="Gotham Book" pitchFamily="50" charset="0"/>
                <a:cs typeface="Gotham Book" pitchFamily="50" charset="0"/>
              </a:defRPr>
            </a:lvl1pPr>
            <a:lvl2pPr marL="685800" indent="-228600">
              <a:lnSpc>
                <a:spcPct val="100000"/>
              </a:lnSpc>
              <a:buFont typeface="Mulish" pitchFamily="2" charset="0"/>
              <a:buChar char="•"/>
              <a:defRPr sz="1200">
                <a:solidFill>
                  <a:schemeClr val="bg1"/>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 </a:t>
            </a:r>
          </a:p>
          <a:p>
            <a:pPr lvl="0"/>
            <a:r>
              <a:rPr lang="sk-SK" dirty="0"/>
              <a:t>Lorem ipsum dolor sit amet, consectetur adipiscing elit set do eiusmod tempor incididunt</a:t>
            </a:r>
          </a:p>
          <a:p>
            <a:pPr marL="228600" marR="0" lvl="0" indent="-228600" algn="l" defTabSz="914400" rtl="0" eaLnBrk="1" fontAlgn="auto" latinLnBrk="0" hangingPunct="1">
              <a:lnSpc>
                <a:spcPct val="90000"/>
              </a:lnSpc>
              <a:spcBef>
                <a:spcPts val="1000"/>
              </a:spcBef>
              <a:spcAft>
                <a:spcPts val="0"/>
              </a:spcAft>
              <a:buClrTx/>
              <a:buSzTx/>
              <a:buFont typeface="Mulish" pitchFamily="2" charset="0"/>
              <a:buChar char="•"/>
              <a:tabLst/>
              <a:defRPr/>
            </a:pPr>
            <a:r>
              <a:rPr lang="sk-SK" dirty="0"/>
              <a:t>Lorem ipsum dolor sit amet, consectetur adipiscing elit set do eiusmod tempor incididunt</a:t>
            </a:r>
          </a:p>
          <a:p>
            <a:pPr lvl="0"/>
            <a:r>
              <a:rPr lang="sk-SK" dirty="0"/>
              <a:t>Lorem ipsum</a:t>
            </a:r>
          </a:p>
          <a:p>
            <a:pPr lvl="1"/>
            <a:r>
              <a:rPr lang="sk-SK" dirty="0"/>
              <a:t>Lorem ipsum</a:t>
            </a:r>
          </a:p>
          <a:p>
            <a:pPr lvl="1"/>
            <a:r>
              <a:rPr lang="sk-SK" dirty="0"/>
              <a:t>Lorem ipsum</a:t>
            </a:r>
            <a:endParaRPr lang="en-US" dirty="0"/>
          </a:p>
        </p:txBody>
      </p:sp>
      <p:pic>
        <p:nvPicPr>
          <p:cNvPr id="3" name="Picture 2">
            <a:extLst>
              <a:ext uri="{FF2B5EF4-FFF2-40B4-BE49-F238E27FC236}">
                <a16:creationId xmlns:a16="http://schemas.microsoft.com/office/drawing/2014/main" id="{105A09BF-3452-F126-98DE-D8BB4AA3E4D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15290058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ck_2">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407674" y="837751"/>
            <a:ext cx="4659925" cy="1410150"/>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3" name="Text Placeholder 7">
            <a:extLst>
              <a:ext uri="{FF2B5EF4-FFF2-40B4-BE49-F238E27FC236}">
                <a16:creationId xmlns:a16="http://schemas.microsoft.com/office/drawing/2014/main" id="{3B399A9E-6120-F03E-B87A-4DD519EC06ED}"/>
              </a:ext>
            </a:extLst>
          </p:cNvPr>
          <p:cNvSpPr>
            <a:spLocks noGrp="1"/>
          </p:cNvSpPr>
          <p:nvPr>
            <p:ph type="body" sz="quarter" idx="12" hasCustomPrompt="1"/>
          </p:nvPr>
        </p:nvSpPr>
        <p:spPr>
          <a:xfrm>
            <a:off x="6643009" y="952050"/>
            <a:ext cx="4920341" cy="4915350"/>
          </a:xfrm>
          <a:prstGeom prst="rect">
            <a:avLst/>
          </a:prstGeom>
        </p:spPr>
        <p:txBody>
          <a:bodyPr/>
          <a:lstStyle>
            <a:lvl1pPr marL="228600" indent="-228600">
              <a:lnSpc>
                <a:spcPct val="100000"/>
              </a:lnSpc>
              <a:buFont typeface="Mulish" pitchFamily="2" charset="0"/>
              <a:buChar char="•"/>
              <a:defRPr sz="1400">
                <a:solidFill>
                  <a:schemeClr val="bg1"/>
                </a:solidFill>
                <a:latin typeface="Gotham Book" pitchFamily="50" charset="0"/>
                <a:cs typeface="Gotham Book" pitchFamily="50" charset="0"/>
              </a:defRPr>
            </a:lvl1pPr>
            <a:lvl2pPr marL="685800" indent="-228600">
              <a:lnSpc>
                <a:spcPct val="100000"/>
              </a:lnSpc>
              <a:buFont typeface="Mulish" pitchFamily="2" charset="0"/>
              <a:buChar char="•"/>
              <a:defRPr sz="1200">
                <a:solidFill>
                  <a:schemeClr val="bg1"/>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a:t>
            </a:r>
          </a:p>
          <a:p>
            <a:pPr marL="228600" marR="0" lvl="0" indent="-228600" algn="l" defTabSz="914400" rtl="0" eaLnBrk="1" fontAlgn="auto" latinLnBrk="0" hangingPunct="1">
              <a:lnSpc>
                <a:spcPct val="100000"/>
              </a:lnSpc>
              <a:spcBef>
                <a:spcPts val="1000"/>
              </a:spcBef>
              <a:spcAft>
                <a:spcPts val="0"/>
              </a:spcAft>
              <a:buClrTx/>
              <a:buSzTx/>
              <a:buFont typeface="Mulish" pitchFamily="2" charset="0"/>
              <a:buChar char="•"/>
              <a:tabLst/>
              <a:defRPr/>
            </a:pPr>
            <a:r>
              <a:rPr lang="sk-SK" dirty="0"/>
              <a:t>Lorem ipsum dolor sit amet, consectetur adipiscing elit set do eiusmod tempor incididunt</a:t>
            </a:r>
          </a:p>
          <a:p>
            <a:pPr marL="228600" marR="0" lvl="0" indent="-228600" algn="l" defTabSz="914400" rtl="0" eaLnBrk="1" fontAlgn="auto" latinLnBrk="0" hangingPunct="1">
              <a:lnSpc>
                <a:spcPct val="100000"/>
              </a:lnSpc>
              <a:spcBef>
                <a:spcPts val="1000"/>
              </a:spcBef>
              <a:spcAft>
                <a:spcPts val="0"/>
              </a:spcAft>
              <a:buClrTx/>
              <a:buSzTx/>
              <a:buFont typeface="Mulish" pitchFamily="2" charset="0"/>
              <a:buChar char="•"/>
              <a:tabLst/>
              <a:defRPr/>
            </a:pPr>
            <a:r>
              <a:rPr lang="sk-SK" dirty="0"/>
              <a:t>Lorem ipsum dolor sit amet, consectetur adipiscing elit set do eiusmod tempor incididunt</a:t>
            </a:r>
          </a:p>
          <a:p>
            <a:pPr lvl="0"/>
            <a:r>
              <a:rPr lang="sk-SK" dirty="0"/>
              <a:t>Lorem ipsum</a:t>
            </a:r>
          </a:p>
          <a:p>
            <a:pPr lvl="1"/>
            <a:r>
              <a:rPr lang="sk-SK" dirty="0"/>
              <a:t>Lorem ipsum</a:t>
            </a:r>
          </a:p>
          <a:p>
            <a:pPr lvl="1"/>
            <a:r>
              <a:rPr lang="sk-SK" dirty="0"/>
              <a:t>Lorem ipsum</a:t>
            </a:r>
            <a:endParaRPr lang="en-US" dirty="0"/>
          </a:p>
        </p:txBody>
      </p:sp>
      <p:sp>
        <p:nvSpPr>
          <p:cNvPr id="5" name="Text Placeholder 4">
            <a:extLst>
              <a:ext uri="{FF2B5EF4-FFF2-40B4-BE49-F238E27FC236}">
                <a16:creationId xmlns:a16="http://schemas.microsoft.com/office/drawing/2014/main" id="{72992535-24F5-F5C5-1664-97260439F755}"/>
              </a:ext>
            </a:extLst>
          </p:cNvPr>
          <p:cNvSpPr>
            <a:spLocks noGrp="1"/>
          </p:cNvSpPr>
          <p:nvPr>
            <p:ph type="body" sz="quarter" idx="13" hasCustomPrompt="1"/>
          </p:nvPr>
        </p:nvSpPr>
        <p:spPr>
          <a:xfrm>
            <a:off x="408287" y="1447800"/>
            <a:ext cx="4659312" cy="1981200"/>
          </a:xfrm>
          <a:prstGeom prst="rect">
            <a:avLst/>
          </a:prstGeom>
        </p:spPr>
        <p:txBody>
          <a:bodyPr/>
          <a:lstStyle>
            <a:lvl1pPr marL="0" indent="0">
              <a:buNone/>
              <a:defRPr sz="1800">
                <a:solidFill>
                  <a:schemeClr val="bg1">
                    <a:lumMod val="50000"/>
                  </a:schemeClr>
                </a:solidFill>
                <a:latin typeface="Gotham Bold" pitchFamily="50" charset="0"/>
                <a:cs typeface="Gotham Bold" pitchFamily="50" charset="0"/>
              </a:defRPr>
            </a:lvl1pPr>
            <a:lvl2pPr marL="457200" indent="0">
              <a:buNone/>
              <a:defRPr sz="1800">
                <a:solidFill>
                  <a:schemeClr val="bg1">
                    <a:lumMod val="50000"/>
                  </a:schemeClr>
                </a:solidFill>
                <a:latin typeface="Mulish Black" pitchFamily="2" charset="0"/>
              </a:defRPr>
            </a:lvl2pPr>
            <a:lvl3pPr>
              <a:defRPr sz="1800">
                <a:solidFill>
                  <a:schemeClr val="bg1">
                    <a:lumMod val="50000"/>
                  </a:schemeClr>
                </a:solidFill>
                <a:latin typeface="Mulish Black" pitchFamily="2" charset="0"/>
              </a:defRPr>
            </a:lvl3pPr>
            <a:lvl4pPr>
              <a:defRPr sz="1800">
                <a:solidFill>
                  <a:schemeClr val="bg1">
                    <a:lumMod val="50000"/>
                  </a:schemeClr>
                </a:solidFill>
                <a:latin typeface="Mulish Black" pitchFamily="2" charset="0"/>
              </a:defRPr>
            </a:lvl4pPr>
            <a:lvl5pPr>
              <a:defRPr sz="1800">
                <a:solidFill>
                  <a:schemeClr val="bg1">
                    <a:lumMod val="50000"/>
                  </a:schemeClr>
                </a:solidFill>
                <a:latin typeface="Mulish Black" pitchFamily="2" charset="0"/>
              </a:defRPr>
            </a:lvl5pPr>
          </a:lstStyle>
          <a:p>
            <a:pPr lvl="0"/>
            <a:r>
              <a:rPr lang="sk-SK" dirty="0"/>
              <a:t>Subtitle</a:t>
            </a:r>
            <a:endParaRPr lang="en-US" dirty="0"/>
          </a:p>
        </p:txBody>
      </p:sp>
      <p:pic>
        <p:nvPicPr>
          <p:cNvPr id="7" name="Picture 6">
            <a:extLst>
              <a:ext uri="{FF2B5EF4-FFF2-40B4-BE49-F238E27FC236}">
                <a16:creationId xmlns:a16="http://schemas.microsoft.com/office/drawing/2014/main" id="{21D269A0-19BB-93A0-C20A-9A6373C33F5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2144796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ck_3">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407674" y="837751"/>
            <a:ext cx="5707062" cy="767340"/>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3" name="Text Placeholder 7">
            <a:extLst>
              <a:ext uri="{FF2B5EF4-FFF2-40B4-BE49-F238E27FC236}">
                <a16:creationId xmlns:a16="http://schemas.microsoft.com/office/drawing/2014/main" id="{C7C1C1D2-6B42-628D-8C57-0894704782C3}"/>
              </a:ext>
            </a:extLst>
          </p:cNvPr>
          <p:cNvSpPr>
            <a:spLocks noGrp="1"/>
          </p:cNvSpPr>
          <p:nvPr>
            <p:ph type="body" sz="quarter" idx="12" hasCustomPrompt="1"/>
          </p:nvPr>
        </p:nvSpPr>
        <p:spPr>
          <a:xfrm>
            <a:off x="407675" y="2011214"/>
            <a:ext cx="4909052" cy="3058389"/>
          </a:xfrm>
          <a:prstGeom prst="rect">
            <a:avLst/>
          </a:prstGeom>
        </p:spPr>
        <p:txBody>
          <a:bodyPr/>
          <a:lstStyle>
            <a:lvl1pPr marL="285750" indent="-285750">
              <a:lnSpc>
                <a:spcPct val="100000"/>
              </a:lnSpc>
              <a:buFont typeface="Mulish" pitchFamily="2" charset="0"/>
              <a:buChar char="•"/>
              <a:defRPr sz="1400">
                <a:solidFill>
                  <a:schemeClr val="bg1"/>
                </a:solidFill>
                <a:latin typeface="Gotham Book" pitchFamily="50" charset="0"/>
                <a:cs typeface="Gotham Book" pitchFamily="50" charset="0"/>
              </a:defRPr>
            </a:lvl1pPr>
            <a:lvl2pPr marL="685800" indent="-228600">
              <a:lnSpc>
                <a:spcPct val="100000"/>
              </a:lnSpc>
              <a:buFont typeface="Mulish" pitchFamily="2" charset="0"/>
              <a:buChar char="•"/>
              <a:defRPr sz="1200">
                <a:solidFill>
                  <a:schemeClr val="bg1"/>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a:t>
            </a:r>
          </a:p>
          <a:p>
            <a:pPr lvl="0"/>
            <a:r>
              <a:rPr lang="sk-SK" dirty="0"/>
              <a:t>Lorem ipsum</a:t>
            </a:r>
            <a:endParaRPr lang="en-US" dirty="0"/>
          </a:p>
        </p:txBody>
      </p:sp>
      <p:sp>
        <p:nvSpPr>
          <p:cNvPr id="5" name="Text Placeholder 7">
            <a:extLst>
              <a:ext uri="{FF2B5EF4-FFF2-40B4-BE49-F238E27FC236}">
                <a16:creationId xmlns:a16="http://schemas.microsoft.com/office/drawing/2014/main" id="{D5BE178A-BF3A-9C91-AEAC-D5A915304CEE}"/>
              </a:ext>
            </a:extLst>
          </p:cNvPr>
          <p:cNvSpPr>
            <a:spLocks noGrp="1"/>
          </p:cNvSpPr>
          <p:nvPr>
            <p:ph type="body" sz="quarter" idx="16" hasCustomPrompt="1"/>
          </p:nvPr>
        </p:nvSpPr>
        <p:spPr>
          <a:xfrm>
            <a:off x="6480836" y="2007183"/>
            <a:ext cx="4909052" cy="3058389"/>
          </a:xfrm>
          <a:prstGeom prst="rect">
            <a:avLst/>
          </a:prstGeom>
        </p:spPr>
        <p:txBody>
          <a:bodyPr/>
          <a:lstStyle>
            <a:lvl1pPr marL="285750" indent="-285750">
              <a:lnSpc>
                <a:spcPct val="100000"/>
              </a:lnSpc>
              <a:buFont typeface="Mulish" pitchFamily="2" charset="0"/>
              <a:buChar char="•"/>
              <a:defRPr sz="1400">
                <a:solidFill>
                  <a:schemeClr val="bg1"/>
                </a:solidFill>
                <a:latin typeface="Gotham Book" pitchFamily="50" charset="0"/>
                <a:cs typeface="Gotham Book" pitchFamily="50" charset="0"/>
              </a:defRPr>
            </a:lvl1pPr>
            <a:lvl2pPr marL="685800" indent="-228600">
              <a:lnSpc>
                <a:spcPct val="100000"/>
              </a:lnSpc>
              <a:buFont typeface="Mulish" pitchFamily="2" charset="0"/>
              <a:buChar char="•"/>
              <a:defRPr sz="1200">
                <a:solidFill>
                  <a:schemeClr val="bg1"/>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a:t>
            </a:r>
          </a:p>
          <a:p>
            <a:pPr lvl="0"/>
            <a:r>
              <a:rPr lang="sk-SK" dirty="0"/>
              <a:t>Lorem ipsum</a:t>
            </a:r>
            <a:endParaRPr lang="en-US" dirty="0"/>
          </a:p>
        </p:txBody>
      </p:sp>
      <p:pic>
        <p:nvPicPr>
          <p:cNvPr id="7" name="Picture 6">
            <a:extLst>
              <a:ext uri="{FF2B5EF4-FFF2-40B4-BE49-F238E27FC236}">
                <a16:creationId xmlns:a16="http://schemas.microsoft.com/office/drawing/2014/main" id="{B8CDFB5C-027A-CF2A-D330-66C30ED5BC9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35624193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ck_4">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407674" y="837751"/>
            <a:ext cx="5635311" cy="1040746"/>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2" name="Text Placeholder 7">
            <a:extLst>
              <a:ext uri="{FF2B5EF4-FFF2-40B4-BE49-F238E27FC236}">
                <a16:creationId xmlns:a16="http://schemas.microsoft.com/office/drawing/2014/main" id="{2F036600-4877-3D70-8FF7-3A71D2E67F85}"/>
              </a:ext>
            </a:extLst>
          </p:cNvPr>
          <p:cNvSpPr>
            <a:spLocks noGrp="1"/>
          </p:cNvSpPr>
          <p:nvPr>
            <p:ph type="body" sz="quarter" idx="11" hasCustomPrompt="1"/>
          </p:nvPr>
        </p:nvSpPr>
        <p:spPr>
          <a:xfrm>
            <a:off x="407676" y="2466262"/>
            <a:ext cx="4909052" cy="3058389"/>
          </a:xfrm>
          <a:prstGeom prst="rect">
            <a:avLst/>
          </a:prstGeom>
        </p:spPr>
        <p:txBody>
          <a:bodyPr/>
          <a:lstStyle>
            <a:lvl1pPr marL="285750" indent="-285750">
              <a:lnSpc>
                <a:spcPct val="100000"/>
              </a:lnSpc>
              <a:buFont typeface="Mulish" pitchFamily="2" charset="0"/>
              <a:buChar char="•"/>
              <a:defRPr sz="1400">
                <a:solidFill>
                  <a:schemeClr val="bg1"/>
                </a:solidFill>
                <a:latin typeface="Gotham Book" pitchFamily="50" charset="0"/>
                <a:cs typeface="Gotham Book" pitchFamily="50" charset="0"/>
              </a:defRPr>
            </a:lvl1pPr>
            <a:lvl2pPr marL="685800" indent="-228600">
              <a:lnSpc>
                <a:spcPct val="100000"/>
              </a:lnSpc>
              <a:buFont typeface="Mulish" pitchFamily="2" charset="0"/>
              <a:buChar char="•"/>
              <a:defRPr sz="1200">
                <a:solidFill>
                  <a:schemeClr val="bg1"/>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a:t>
            </a:r>
            <a:endParaRPr lang="en-US" dirty="0"/>
          </a:p>
        </p:txBody>
      </p:sp>
      <p:sp>
        <p:nvSpPr>
          <p:cNvPr id="3" name="Text Placeholder 4">
            <a:extLst>
              <a:ext uri="{FF2B5EF4-FFF2-40B4-BE49-F238E27FC236}">
                <a16:creationId xmlns:a16="http://schemas.microsoft.com/office/drawing/2014/main" id="{3F1DCB0A-D470-4F49-B293-9858C563CF9A}"/>
              </a:ext>
            </a:extLst>
          </p:cNvPr>
          <p:cNvSpPr>
            <a:spLocks noGrp="1"/>
          </p:cNvSpPr>
          <p:nvPr>
            <p:ph type="body" sz="quarter" idx="13" hasCustomPrompt="1"/>
          </p:nvPr>
        </p:nvSpPr>
        <p:spPr>
          <a:xfrm>
            <a:off x="408288" y="2007183"/>
            <a:ext cx="4908440" cy="926219"/>
          </a:xfrm>
          <a:prstGeom prst="rect">
            <a:avLst/>
          </a:prstGeom>
        </p:spPr>
        <p:txBody>
          <a:bodyPr/>
          <a:lstStyle>
            <a:lvl1pPr marL="0" indent="0">
              <a:buNone/>
              <a:defRPr sz="1800">
                <a:solidFill>
                  <a:schemeClr val="bg1">
                    <a:lumMod val="50000"/>
                  </a:schemeClr>
                </a:solidFill>
                <a:latin typeface="Gotham Bold" pitchFamily="50" charset="0"/>
                <a:cs typeface="Gotham Bold" pitchFamily="50" charset="0"/>
              </a:defRPr>
            </a:lvl1pPr>
            <a:lvl2pPr marL="457200" indent="0">
              <a:buNone/>
              <a:defRPr sz="1800">
                <a:solidFill>
                  <a:schemeClr val="bg1">
                    <a:lumMod val="50000"/>
                  </a:schemeClr>
                </a:solidFill>
                <a:latin typeface="Mulish Black" pitchFamily="2" charset="0"/>
              </a:defRPr>
            </a:lvl2pPr>
            <a:lvl3pPr>
              <a:defRPr sz="1800">
                <a:solidFill>
                  <a:schemeClr val="bg1">
                    <a:lumMod val="50000"/>
                  </a:schemeClr>
                </a:solidFill>
                <a:latin typeface="Mulish Black" pitchFamily="2" charset="0"/>
              </a:defRPr>
            </a:lvl3pPr>
            <a:lvl4pPr>
              <a:defRPr sz="1800">
                <a:solidFill>
                  <a:schemeClr val="bg1">
                    <a:lumMod val="50000"/>
                  </a:schemeClr>
                </a:solidFill>
                <a:latin typeface="Mulish Black" pitchFamily="2" charset="0"/>
              </a:defRPr>
            </a:lvl4pPr>
            <a:lvl5pPr>
              <a:defRPr sz="1800">
                <a:solidFill>
                  <a:schemeClr val="bg1">
                    <a:lumMod val="50000"/>
                  </a:schemeClr>
                </a:solidFill>
                <a:latin typeface="Mulish Black" pitchFamily="2" charset="0"/>
              </a:defRPr>
            </a:lvl5pPr>
          </a:lstStyle>
          <a:p>
            <a:pPr lvl="0"/>
            <a:r>
              <a:rPr lang="sk-SK" dirty="0"/>
              <a:t>Subtitle</a:t>
            </a:r>
            <a:endParaRPr lang="en-US" dirty="0"/>
          </a:p>
        </p:txBody>
      </p:sp>
      <p:sp>
        <p:nvSpPr>
          <p:cNvPr id="5" name="Text Placeholder 7">
            <a:extLst>
              <a:ext uri="{FF2B5EF4-FFF2-40B4-BE49-F238E27FC236}">
                <a16:creationId xmlns:a16="http://schemas.microsoft.com/office/drawing/2014/main" id="{C0D3A738-7FFF-BEFC-7293-5093F090BAB5}"/>
              </a:ext>
            </a:extLst>
          </p:cNvPr>
          <p:cNvSpPr>
            <a:spLocks noGrp="1"/>
          </p:cNvSpPr>
          <p:nvPr>
            <p:ph type="body" sz="quarter" idx="16" hasCustomPrompt="1"/>
          </p:nvPr>
        </p:nvSpPr>
        <p:spPr>
          <a:xfrm>
            <a:off x="6480836" y="2462231"/>
            <a:ext cx="4909052" cy="3058389"/>
          </a:xfrm>
          <a:prstGeom prst="rect">
            <a:avLst/>
          </a:prstGeom>
        </p:spPr>
        <p:txBody>
          <a:bodyPr/>
          <a:lstStyle>
            <a:lvl1pPr marL="285750" indent="-285750">
              <a:lnSpc>
                <a:spcPct val="100000"/>
              </a:lnSpc>
              <a:buFont typeface="Mulish" pitchFamily="2" charset="0"/>
              <a:buChar char="•"/>
              <a:defRPr sz="1400">
                <a:solidFill>
                  <a:schemeClr val="bg1"/>
                </a:solidFill>
                <a:latin typeface="Gotham Book" pitchFamily="50" charset="0"/>
                <a:cs typeface="Gotham Book" pitchFamily="50" charset="0"/>
              </a:defRPr>
            </a:lvl1pPr>
            <a:lvl2pPr marL="685800" indent="-228600">
              <a:lnSpc>
                <a:spcPct val="100000"/>
              </a:lnSpc>
              <a:buFont typeface="Mulish" pitchFamily="2" charset="0"/>
              <a:buChar char="•"/>
              <a:defRPr sz="1200">
                <a:solidFill>
                  <a:schemeClr val="bg1"/>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a:t>
            </a:r>
            <a:endParaRPr lang="en-US" dirty="0"/>
          </a:p>
        </p:txBody>
      </p:sp>
      <p:sp>
        <p:nvSpPr>
          <p:cNvPr id="6" name="Text Placeholder 4">
            <a:extLst>
              <a:ext uri="{FF2B5EF4-FFF2-40B4-BE49-F238E27FC236}">
                <a16:creationId xmlns:a16="http://schemas.microsoft.com/office/drawing/2014/main" id="{FF4EAECC-B6E5-E6A8-1096-3C30E2B13F00}"/>
              </a:ext>
            </a:extLst>
          </p:cNvPr>
          <p:cNvSpPr>
            <a:spLocks noGrp="1"/>
          </p:cNvSpPr>
          <p:nvPr>
            <p:ph type="body" sz="quarter" idx="17" hasCustomPrompt="1"/>
          </p:nvPr>
        </p:nvSpPr>
        <p:spPr>
          <a:xfrm>
            <a:off x="6481448" y="2003152"/>
            <a:ext cx="4908440" cy="926219"/>
          </a:xfrm>
          <a:prstGeom prst="rect">
            <a:avLst/>
          </a:prstGeom>
        </p:spPr>
        <p:txBody>
          <a:bodyPr/>
          <a:lstStyle>
            <a:lvl1pPr marL="0" indent="0">
              <a:buNone/>
              <a:defRPr sz="1800">
                <a:solidFill>
                  <a:schemeClr val="bg1">
                    <a:lumMod val="50000"/>
                  </a:schemeClr>
                </a:solidFill>
                <a:latin typeface="Gotham Bold" pitchFamily="50" charset="0"/>
                <a:cs typeface="Gotham Bold" pitchFamily="50" charset="0"/>
              </a:defRPr>
            </a:lvl1pPr>
            <a:lvl2pPr marL="457200" indent="0">
              <a:buNone/>
              <a:defRPr sz="1800">
                <a:solidFill>
                  <a:schemeClr val="bg1">
                    <a:lumMod val="50000"/>
                  </a:schemeClr>
                </a:solidFill>
                <a:latin typeface="Mulish Black" pitchFamily="2" charset="0"/>
              </a:defRPr>
            </a:lvl2pPr>
            <a:lvl3pPr>
              <a:defRPr sz="1800">
                <a:solidFill>
                  <a:schemeClr val="bg1">
                    <a:lumMod val="50000"/>
                  </a:schemeClr>
                </a:solidFill>
                <a:latin typeface="Mulish Black" pitchFamily="2" charset="0"/>
              </a:defRPr>
            </a:lvl3pPr>
            <a:lvl4pPr>
              <a:defRPr sz="1800">
                <a:solidFill>
                  <a:schemeClr val="bg1">
                    <a:lumMod val="50000"/>
                  </a:schemeClr>
                </a:solidFill>
                <a:latin typeface="Mulish Black" pitchFamily="2" charset="0"/>
              </a:defRPr>
            </a:lvl4pPr>
            <a:lvl5pPr>
              <a:defRPr sz="1800">
                <a:solidFill>
                  <a:schemeClr val="bg1">
                    <a:lumMod val="50000"/>
                  </a:schemeClr>
                </a:solidFill>
                <a:latin typeface="Mulish Black" pitchFamily="2" charset="0"/>
              </a:defRPr>
            </a:lvl5pPr>
          </a:lstStyle>
          <a:p>
            <a:pPr lvl="0"/>
            <a:r>
              <a:rPr lang="sk-SK" dirty="0"/>
              <a:t>Subtitle</a:t>
            </a:r>
            <a:endParaRPr lang="en-US" dirty="0"/>
          </a:p>
        </p:txBody>
      </p:sp>
      <p:pic>
        <p:nvPicPr>
          <p:cNvPr id="9" name="Picture 8">
            <a:extLst>
              <a:ext uri="{FF2B5EF4-FFF2-40B4-BE49-F238E27FC236}">
                <a16:creationId xmlns:a16="http://schemas.microsoft.com/office/drawing/2014/main" id="{DB141CC5-39D5-7AF2-5963-5C9B377ED56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2030516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ck_5">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407061" y="1237575"/>
            <a:ext cx="4920341" cy="893150"/>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5" name="Text Placeholder 4">
            <a:extLst>
              <a:ext uri="{FF2B5EF4-FFF2-40B4-BE49-F238E27FC236}">
                <a16:creationId xmlns:a16="http://schemas.microsoft.com/office/drawing/2014/main" id="{72992535-24F5-F5C5-1664-97260439F755}"/>
              </a:ext>
            </a:extLst>
          </p:cNvPr>
          <p:cNvSpPr>
            <a:spLocks noGrp="1"/>
          </p:cNvSpPr>
          <p:nvPr>
            <p:ph type="body" sz="quarter" idx="13" hasCustomPrompt="1"/>
          </p:nvPr>
        </p:nvSpPr>
        <p:spPr>
          <a:xfrm>
            <a:off x="407674" y="837752"/>
            <a:ext cx="4919728" cy="399824"/>
          </a:xfrm>
          <a:prstGeom prst="rect">
            <a:avLst/>
          </a:prstGeom>
        </p:spPr>
        <p:txBody>
          <a:bodyPr/>
          <a:lstStyle>
            <a:lvl1pPr marL="0" indent="0">
              <a:buNone/>
              <a:defRPr sz="1800">
                <a:solidFill>
                  <a:schemeClr val="bg1">
                    <a:lumMod val="50000"/>
                  </a:schemeClr>
                </a:solidFill>
                <a:latin typeface="Gotham Bold" pitchFamily="50" charset="0"/>
                <a:cs typeface="Gotham Bold" pitchFamily="50" charset="0"/>
              </a:defRPr>
            </a:lvl1pPr>
            <a:lvl2pPr marL="457200" indent="0">
              <a:buNone/>
              <a:defRPr sz="1800">
                <a:solidFill>
                  <a:schemeClr val="bg1">
                    <a:lumMod val="50000"/>
                  </a:schemeClr>
                </a:solidFill>
                <a:latin typeface="Mulish Black" pitchFamily="2" charset="0"/>
              </a:defRPr>
            </a:lvl2pPr>
            <a:lvl3pPr>
              <a:defRPr sz="1800">
                <a:solidFill>
                  <a:schemeClr val="bg1">
                    <a:lumMod val="50000"/>
                  </a:schemeClr>
                </a:solidFill>
                <a:latin typeface="Mulish Black" pitchFamily="2" charset="0"/>
              </a:defRPr>
            </a:lvl3pPr>
            <a:lvl4pPr>
              <a:defRPr sz="1800">
                <a:solidFill>
                  <a:schemeClr val="bg1">
                    <a:lumMod val="50000"/>
                  </a:schemeClr>
                </a:solidFill>
                <a:latin typeface="Mulish Black" pitchFamily="2" charset="0"/>
              </a:defRPr>
            </a:lvl4pPr>
            <a:lvl5pPr>
              <a:defRPr sz="1800">
                <a:solidFill>
                  <a:schemeClr val="bg1">
                    <a:lumMod val="50000"/>
                  </a:schemeClr>
                </a:solidFill>
                <a:latin typeface="Mulish Black" pitchFamily="2" charset="0"/>
              </a:defRPr>
            </a:lvl5pPr>
          </a:lstStyle>
          <a:p>
            <a:pPr lvl="0"/>
            <a:r>
              <a:rPr lang="sk-SK" dirty="0"/>
              <a:t>Subtitle</a:t>
            </a:r>
            <a:endParaRPr lang="en-US" dirty="0"/>
          </a:p>
        </p:txBody>
      </p:sp>
      <p:sp>
        <p:nvSpPr>
          <p:cNvPr id="2" name="Text Placeholder 7">
            <a:extLst>
              <a:ext uri="{FF2B5EF4-FFF2-40B4-BE49-F238E27FC236}">
                <a16:creationId xmlns:a16="http://schemas.microsoft.com/office/drawing/2014/main" id="{63D10FFE-45D9-4CB3-0A44-149A2EA76A82}"/>
              </a:ext>
            </a:extLst>
          </p:cNvPr>
          <p:cNvSpPr>
            <a:spLocks noGrp="1"/>
          </p:cNvSpPr>
          <p:nvPr>
            <p:ph type="body" sz="quarter" idx="14" hasCustomPrompt="1"/>
          </p:nvPr>
        </p:nvSpPr>
        <p:spPr>
          <a:xfrm>
            <a:off x="6643009" y="952050"/>
            <a:ext cx="4920341" cy="4915350"/>
          </a:xfrm>
          <a:prstGeom prst="rect">
            <a:avLst/>
          </a:prstGeom>
        </p:spPr>
        <p:txBody>
          <a:bodyPr/>
          <a:lstStyle>
            <a:lvl1pPr marL="228600" indent="-228600">
              <a:lnSpc>
                <a:spcPct val="100000"/>
              </a:lnSpc>
              <a:buFont typeface="Mulish" pitchFamily="2" charset="0"/>
              <a:buChar char="•"/>
              <a:defRPr sz="1400">
                <a:solidFill>
                  <a:schemeClr val="bg1"/>
                </a:solidFill>
                <a:latin typeface="Gotham Book" pitchFamily="50" charset="0"/>
                <a:cs typeface="Gotham Book" pitchFamily="50" charset="0"/>
              </a:defRPr>
            </a:lvl1pPr>
            <a:lvl2pPr marL="685800" indent="-228600">
              <a:lnSpc>
                <a:spcPct val="100000"/>
              </a:lnSpc>
              <a:buFont typeface="Mulish" pitchFamily="2" charset="0"/>
              <a:buChar char="•"/>
              <a:defRPr sz="1200">
                <a:solidFill>
                  <a:schemeClr val="bg1"/>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a:t>
            </a:r>
          </a:p>
          <a:p>
            <a:pPr marL="228600" marR="0" lvl="0" indent="-228600" algn="l" defTabSz="914400" rtl="0" eaLnBrk="1" fontAlgn="auto" latinLnBrk="0" hangingPunct="1">
              <a:lnSpc>
                <a:spcPct val="100000"/>
              </a:lnSpc>
              <a:spcBef>
                <a:spcPts val="1000"/>
              </a:spcBef>
              <a:spcAft>
                <a:spcPts val="0"/>
              </a:spcAft>
              <a:buClrTx/>
              <a:buSzTx/>
              <a:buFont typeface="Mulish" pitchFamily="2" charset="0"/>
              <a:buChar char="•"/>
              <a:tabLst/>
              <a:defRPr/>
            </a:pPr>
            <a:r>
              <a:rPr lang="sk-SK" dirty="0"/>
              <a:t>Lorem ipsum dolor sit amet, consectetur adipiscing elit set do eiusmod tempor incididunt</a:t>
            </a:r>
          </a:p>
          <a:p>
            <a:pPr marL="228600" marR="0" lvl="0" indent="-228600" algn="l" defTabSz="914400" rtl="0" eaLnBrk="1" fontAlgn="auto" latinLnBrk="0" hangingPunct="1">
              <a:lnSpc>
                <a:spcPct val="100000"/>
              </a:lnSpc>
              <a:spcBef>
                <a:spcPts val="1000"/>
              </a:spcBef>
              <a:spcAft>
                <a:spcPts val="0"/>
              </a:spcAft>
              <a:buClrTx/>
              <a:buSzTx/>
              <a:buFont typeface="Mulish" pitchFamily="2" charset="0"/>
              <a:buChar char="•"/>
              <a:tabLst/>
              <a:defRPr/>
            </a:pPr>
            <a:r>
              <a:rPr lang="sk-SK" dirty="0"/>
              <a:t>Lorem ipsum dolor sit amet, consectetur adipiscing elit set do eiusmod tempor incididunt</a:t>
            </a:r>
          </a:p>
          <a:p>
            <a:pPr lvl="0"/>
            <a:r>
              <a:rPr lang="sk-SK" dirty="0"/>
              <a:t>Lorem ipsum</a:t>
            </a:r>
          </a:p>
          <a:p>
            <a:pPr lvl="1"/>
            <a:r>
              <a:rPr lang="sk-SK" dirty="0"/>
              <a:t>Lorem ipsum</a:t>
            </a:r>
          </a:p>
          <a:p>
            <a:pPr lvl="1"/>
            <a:r>
              <a:rPr lang="sk-SK" dirty="0"/>
              <a:t>Lorem ipsum</a:t>
            </a:r>
            <a:endParaRPr lang="en-US" dirty="0"/>
          </a:p>
        </p:txBody>
      </p:sp>
      <p:pic>
        <p:nvPicPr>
          <p:cNvPr id="7" name="Picture 6">
            <a:extLst>
              <a:ext uri="{FF2B5EF4-FFF2-40B4-BE49-F238E27FC236}">
                <a16:creationId xmlns:a16="http://schemas.microsoft.com/office/drawing/2014/main" id="{374CCA49-86CB-3DBE-2149-AC77DE5749D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6221978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hite_1">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407674" y="837750"/>
            <a:ext cx="5707062" cy="2028825"/>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8" name="Text Placeholder 7">
            <a:extLst>
              <a:ext uri="{FF2B5EF4-FFF2-40B4-BE49-F238E27FC236}">
                <a16:creationId xmlns:a16="http://schemas.microsoft.com/office/drawing/2014/main" id="{835CD454-81CE-4A8A-358F-104B6D753119}"/>
              </a:ext>
            </a:extLst>
          </p:cNvPr>
          <p:cNvSpPr>
            <a:spLocks noGrp="1"/>
          </p:cNvSpPr>
          <p:nvPr>
            <p:ph type="body" sz="quarter" idx="11" hasCustomPrompt="1"/>
          </p:nvPr>
        </p:nvSpPr>
        <p:spPr>
          <a:xfrm>
            <a:off x="407674" y="1605090"/>
            <a:ext cx="5707062" cy="4415159"/>
          </a:xfrm>
          <a:prstGeom prst="rect">
            <a:avLst/>
          </a:prstGeom>
        </p:spPr>
        <p:txBody>
          <a:bodyPr/>
          <a:lstStyle>
            <a:lvl1pPr marL="228600" indent="-228600">
              <a:lnSpc>
                <a:spcPct val="100000"/>
              </a:lnSpc>
              <a:buFont typeface="Mulish" pitchFamily="2" charset="0"/>
              <a:buChar char="•"/>
              <a:defRPr sz="1400">
                <a:solidFill>
                  <a:schemeClr val="tx1"/>
                </a:solidFill>
                <a:latin typeface="Gotham Book" pitchFamily="50" charset="0"/>
                <a:cs typeface="Gotham Book" pitchFamily="50" charset="0"/>
              </a:defRPr>
            </a:lvl1pPr>
            <a:lvl2pPr marL="685800" indent="-228600">
              <a:lnSpc>
                <a:spcPct val="100000"/>
              </a:lnSpc>
              <a:buFont typeface="Mulish" pitchFamily="2" charset="0"/>
              <a:buChar char="•"/>
              <a:defRPr sz="1200">
                <a:solidFill>
                  <a:schemeClr val="tx1"/>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 </a:t>
            </a:r>
          </a:p>
          <a:p>
            <a:pPr lvl="0"/>
            <a:r>
              <a:rPr lang="sk-SK" dirty="0"/>
              <a:t>Lorem ipsum dolor sit amet, consectetur adipiscing elit set do eiusmod tempor incididunt</a:t>
            </a:r>
          </a:p>
          <a:p>
            <a:pPr marL="228600" marR="0" lvl="0" indent="-228600" algn="l" defTabSz="914400" rtl="0" eaLnBrk="1" fontAlgn="auto" latinLnBrk="0" hangingPunct="1">
              <a:lnSpc>
                <a:spcPct val="90000"/>
              </a:lnSpc>
              <a:spcBef>
                <a:spcPts val="1000"/>
              </a:spcBef>
              <a:spcAft>
                <a:spcPts val="0"/>
              </a:spcAft>
              <a:buClrTx/>
              <a:buSzTx/>
              <a:buFont typeface="Mulish" pitchFamily="2" charset="0"/>
              <a:buChar char="•"/>
              <a:tabLst/>
              <a:defRPr/>
            </a:pPr>
            <a:r>
              <a:rPr lang="sk-SK" dirty="0"/>
              <a:t>Lorem ipsum dolor sit amet, consectetur adipiscing elit set do eiusmod tempor incididunt</a:t>
            </a:r>
          </a:p>
          <a:p>
            <a:pPr lvl="0"/>
            <a:r>
              <a:rPr lang="sk-SK" dirty="0"/>
              <a:t>Lorem ipsum</a:t>
            </a:r>
          </a:p>
          <a:p>
            <a:pPr lvl="1"/>
            <a:r>
              <a:rPr lang="sk-SK" dirty="0"/>
              <a:t>Lorem ipsum</a:t>
            </a:r>
          </a:p>
          <a:p>
            <a:pPr lvl="1"/>
            <a:r>
              <a:rPr lang="sk-SK" dirty="0"/>
              <a:t>Lorem ipsum</a:t>
            </a:r>
            <a:endParaRPr lang="en-US" dirty="0"/>
          </a:p>
        </p:txBody>
      </p:sp>
      <p:pic>
        <p:nvPicPr>
          <p:cNvPr id="2" name="Picture 1">
            <a:extLst>
              <a:ext uri="{FF2B5EF4-FFF2-40B4-BE49-F238E27FC236}">
                <a16:creationId xmlns:a16="http://schemas.microsoft.com/office/drawing/2014/main" id="{FC68E5CB-3543-F0E4-0ADC-1FBAF975C7F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29090194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White_2">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407674" y="837751"/>
            <a:ext cx="4659925" cy="1410150"/>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3" name="Text Placeholder 7">
            <a:extLst>
              <a:ext uri="{FF2B5EF4-FFF2-40B4-BE49-F238E27FC236}">
                <a16:creationId xmlns:a16="http://schemas.microsoft.com/office/drawing/2014/main" id="{3B399A9E-6120-F03E-B87A-4DD519EC06ED}"/>
              </a:ext>
            </a:extLst>
          </p:cNvPr>
          <p:cNvSpPr>
            <a:spLocks noGrp="1"/>
          </p:cNvSpPr>
          <p:nvPr>
            <p:ph type="body" sz="quarter" idx="12" hasCustomPrompt="1"/>
          </p:nvPr>
        </p:nvSpPr>
        <p:spPr>
          <a:xfrm>
            <a:off x="6643009" y="952050"/>
            <a:ext cx="4920341" cy="4915350"/>
          </a:xfrm>
          <a:prstGeom prst="rect">
            <a:avLst/>
          </a:prstGeom>
        </p:spPr>
        <p:txBody>
          <a:bodyPr/>
          <a:lstStyle>
            <a:lvl1pPr marL="228600" indent="-228600">
              <a:lnSpc>
                <a:spcPct val="100000"/>
              </a:lnSpc>
              <a:buFont typeface="Mulish" pitchFamily="2" charset="0"/>
              <a:buChar char="•"/>
              <a:defRPr sz="1400">
                <a:solidFill>
                  <a:schemeClr val="tx1"/>
                </a:solidFill>
                <a:latin typeface="Gotham Book" pitchFamily="50" charset="0"/>
                <a:cs typeface="Gotham Book" pitchFamily="50" charset="0"/>
              </a:defRPr>
            </a:lvl1pPr>
            <a:lvl2pPr marL="685800" indent="-228600">
              <a:lnSpc>
                <a:spcPct val="100000"/>
              </a:lnSpc>
              <a:buFont typeface="Mulish" pitchFamily="2" charset="0"/>
              <a:buChar char="•"/>
              <a:defRPr sz="1200">
                <a:solidFill>
                  <a:schemeClr val="tx1"/>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a:t>
            </a:r>
          </a:p>
          <a:p>
            <a:pPr marL="228600" marR="0" lvl="0" indent="-228600" algn="l" defTabSz="914400" rtl="0" eaLnBrk="1" fontAlgn="auto" latinLnBrk="0" hangingPunct="1">
              <a:lnSpc>
                <a:spcPct val="100000"/>
              </a:lnSpc>
              <a:spcBef>
                <a:spcPts val="1000"/>
              </a:spcBef>
              <a:spcAft>
                <a:spcPts val="0"/>
              </a:spcAft>
              <a:buClrTx/>
              <a:buSzTx/>
              <a:buFont typeface="Mulish" pitchFamily="2" charset="0"/>
              <a:buChar char="•"/>
              <a:tabLst/>
              <a:defRPr/>
            </a:pPr>
            <a:r>
              <a:rPr lang="sk-SK" dirty="0"/>
              <a:t>Lorem ipsum dolor sit amet, consectetur adipiscing elit set do eiusmod tempor incididunt</a:t>
            </a:r>
          </a:p>
          <a:p>
            <a:pPr marL="228600" marR="0" lvl="0" indent="-228600" algn="l" defTabSz="914400" rtl="0" eaLnBrk="1" fontAlgn="auto" latinLnBrk="0" hangingPunct="1">
              <a:lnSpc>
                <a:spcPct val="100000"/>
              </a:lnSpc>
              <a:spcBef>
                <a:spcPts val="1000"/>
              </a:spcBef>
              <a:spcAft>
                <a:spcPts val="0"/>
              </a:spcAft>
              <a:buClrTx/>
              <a:buSzTx/>
              <a:buFont typeface="Mulish" pitchFamily="2" charset="0"/>
              <a:buChar char="•"/>
              <a:tabLst/>
              <a:defRPr/>
            </a:pPr>
            <a:r>
              <a:rPr lang="sk-SK" dirty="0"/>
              <a:t>Lorem ipsum dolor sit amet, consectetur adipiscing elit set do eiusmod tempor incididunt</a:t>
            </a:r>
          </a:p>
          <a:p>
            <a:pPr lvl="0"/>
            <a:r>
              <a:rPr lang="sk-SK" dirty="0"/>
              <a:t>Lorem ipsum</a:t>
            </a:r>
          </a:p>
          <a:p>
            <a:pPr lvl="1"/>
            <a:r>
              <a:rPr lang="sk-SK" dirty="0"/>
              <a:t>Lorem ipsum</a:t>
            </a:r>
          </a:p>
          <a:p>
            <a:pPr lvl="1"/>
            <a:r>
              <a:rPr lang="sk-SK" dirty="0"/>
              <a:t>Lorem ipsum</a:t>
            </a:r>
            <a:endParaRPr lang="en-US" dirty="0"/>
          </a:p>
        </p:txBody>
      </p:sp>
      <p:sp>
        <p:nvSpPr>
          <p:cNvPr id="5" name="Text Placeholder 4">
            <a:extLst>
              <a:ext uri="{FF2B5EF4-FFF2-40B4-BE49-F238E27FC236}">
                <a16:creationId xmlns:a16="http://schemas.microsoft.com/office/drawing/2014/main" id="{72992535-24F5-F5C5-1664-97260439F755}"/>
              </a:ext>
            </a:extLst>
          </p:cNvPr>
          <p:cNvSpPr>
            <a:spLocks noGrp="1"/>
          </p:cNvSpPr>
          <p:nvPr>
            <p:ph type="body" sz="quarter" idx="13" hasCustomPrompt="1"/>
          </p:nvPr>
        </p:nvSpPr>
        <p:spPr>
          <a:xfrm>
            <a:off x="408287" y="1447800"/>
            <a:ext cx="4659312" cy="1981200"/>
          </a:xfrm>
          <a:prstGeom prst="rect">
            <a:avLst/>
          </a:prstGeom>
        </p:spPr>
        <p:txBody>
          <a:bodyPr/>
          <a:lstStyle>
            <a:lvl1pPr marL="0" indent="0">
              <a:buNone/>
              <a:defRPr sz="1800">
                <a:solidFill>
                  <a:schemeClr val="bg1">
                    <a:lumMod val="75000"/>
                  </a:schemeClr>
                </a:solidFill>
                <a:latin typeface="Gotham Bold" pitchFamily="50" charset="0"/>
                <a:cs typeface="Gotham Bold" pitchFamily="50" charset="0"/>
              </a:defRPr>
            </a:lvl1pPr>
            <a:lvl2pPr marL="457200" indent="0">
              <a:buNone/>
              <a:defRPr sz="1800">
                <a:solidFill>
                  <a:schemeClr val="bg1">
                    <a:lumMod val="50000"/>
                  </a:schemeClr>
                </a:solidFill>
                <a:latin typeface="Mulish Black" pitchFamily="2" charset="0"/>
              </a:defRPr>
            </a:lvl2pPr>
            <a:lvl3pPr>
              <a:defRPr sz="1800">
                <a:solidFill>
                  <a:schemeClr val="bg1">
                    <a:lumMod val="50000"/>
                  </a:schemeClr>
                </a:solidFill>
                <a:latin typeface="Mulish Black" pitchFamily="2" charset="0"/>
              </a:defRPr>
            </a:lvl3pPr>
            <a:lvl4pPr>
              <a:defRPr sz="1800">
                <a:solidFill>
                  <a:schemeClr val="bg1">
                    <a:lumMod val="50000"/>
                  </a:schemeClr>
                </a:solidFill>
                <a:latin typeface="Mulish Black" pitchFamily="2" charset="0"/>
              </a:defRPr>
            </a:lvl4pPr>
            <a:lvl5pPr>
              <a:defRPr sz="1800">
                <a:solidFill>
                  <a:schemeClr val="bg1">
                    <a:lumMod val="50000"/>
                  </a:schemeClr>
                </a:solidFill>
                <a:latin typeface="Mulish Black" pitchFamily="2" charset="0"/>
              </a:defRPr>
            </a:lvl5pPr>
          </a:lstStyle>
          <a:p>
            <a:pPr lvl="0"/>
            <a:r>
              <a:rPr lang="sk-SK" dirty="0"/>
              <a:t>Subtitle</a:t>
            </a:r>
            <a:endParaRPr lang="en-US" dirty="0"/>
          </a:p>
        </p:txBody>
      </p:sp>
      <p:pic>
        <p:nvPicPr>
          <p:cNvPr id="2" name="Picture 1">
            <a:extLst>
              <a:ext uri="{FF2B5EF4-FFF2-40B4-BE49-F238E27FC236}">
                <a16:creationId xmlns:a16="http://schemas.microsoft.com/office/drawing/2014/main" id="{70A03B95-4676-7312-B943-6F28438D082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18277897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White_3">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407674" y="837751"/>
            <a:ext cx="5707062" cy="767340"/>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3" name="Text Placeholder 7">
            <a:extLst>
              <a:ext uri="{FF2B5EF4-FFF2-40B4-BE49-F238E27FC236}">
                <a16:creationId xmlns:a16="http://schemas.microsoft.com/office/drawing/2014/main" id="{C7C1C1D2-6B42-628D-8C57-0894704782C3}"/>
              </a:ext>
            </a:extLst>
          </p:cNvPr>
          <p:cNvSpPr>
            <a:spLocks noGrp="1"/>
          </p:cNvSpPr>
          <p:nvPr>
            <p:ph type="body" sz="quarter" idx="12" hasCustomPrompt="1"/>
          </p:nvPr>
        </p:nvSpPr>
        <p:spPr>
          <a:xfrm>
            <a:off x="407675" y="2011214"/>
            <a:ext cx="4909052" cy="3058389"/>
          </a:xfrm>
          <a:prstGeom prst="rect">
            <a:avLst/>
          </a:prstGeom>
        </p:spPr>
        <p:txBody>
          <a:bodyPr/>
          <a:lstStyle>
            <a:lvl1pPr marL="285750" indent="-285750">
              <a:lnSpc>
                <a:spcPct val="100000"/>
              </a:lnSpc>
              <a:buFont typeface="Mulish" pitchFamily="2" charset="0"/>
              <a:buChar char="•"/>
              <a:defRPr sz="1400">
                <a:solidFill>
                  <a:schemeClr val="tx1"/>
                </a:solidFill>
                <a:latin typeface="Gotham Book" pitchFamily="50" charset="0"/>
                <a:cs typeface="Gotham Book" pitchFamily="50" charset="0"/>
              </a:defRPr>
            </a:lvl1pPr>
            <a:lvl2pPr marL="685800" indent="-228600">
              <a:lnSpc>
                <a:spcPct val="100000"/>
              </a:lnSpc>
              <a:buFont typeface="Mulish" pitchFamily="2" charset="0"/>
              <a:buChar char="•"/>
              <a:defRPr sz="1200">
                <a:solidFill>
                  <a:schemeClr val="bg1"/>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a:t>
            </a:r>
          </a:p>
          <a:p>
            <a:pPr lvl="0"/>
            <a:r>
              <a:rPr lang="sk-SK" dirty="0"/>
              <a:t>Lorem ipsum</a:t>
            </a:r>
            <a:endParaRPr lang="en-US" dirty="0"/>
          </a:p>
        </p:txBody>
      </p:sp>
      <p:sp>
        <p:nvSpPr>
          <p:cNvPr id="5" name="Text Placeholder 7">
            <a:extLst>
              <a:ext uri="{FF2B5EF4-FFF2-40B4-BE49-F238E27FC236}">
                <a16:creationId xmlns:a16="http://schemas.microsoft.com/office/drawing/2014/main" id="{D5BE178A-BF3A-9C91-AEAC-D5A915304CEE}"/>
              </a:ext>
            </a:extLst>
          </p:cNvPr>
          <p:cNvSpPr>
            <a:spLocks noGrp="1"/>
          </p:cNvSpPr>
          <p:nvPr>
            <p:ph type="body" sz="quarter" idx="16" hasCustomPrompt="1"/>
          </p:nvPr>
        </p:nvSpPr>
        <p:spPr>
          <a:xfrm>
            <a:off x="6480836" y="2007183"/>
            <a:ext cx="4909052" cy="3058389"/>
          </a:xfrm>
          <a:prstGeom prst="rect">
            <a:avLst/>
          </a:prstGeom>
        </p:spPr>
        <p:txBody>
          <a:bodyPr/>
          <a:lstStyle>
            <a:lvl1pPr marL="285750" indent="-285750">
              <a:lnSpc>
                <a:spcPct val="100000"/>
              </a:lnSpc>
              <a:buFont typeface="Mulish" pitchFamily="2" charset="0"/>
              <a:buChar char="•"/>
              <a:defRPr sz="1400">
                <a:solidFill>
                  <a:schemeClr val="tx1"/>
                </a:solidFill>
                <a:latin typeface="Gotham Book" pitchFamily="50" charset="0"/>
                <a:cs typeface="Gotham Book" pitchFamily="50" charset="0"/>
              </a:defRPr>
            </a:lvl1pPr>
            <a:lvl2pPr marL="685800" indent="-228600">
              <a:lnSpc>
                <a:spcPct val="100000"/>
              </a:lnSpc>
              <a:buFont typeface="Mulish" pitchFamily="2" charset="0"/>
              <a:buChar char="•"/>
              <a:defRPr sz="1200">
                <a:solidFill>
                  <a:schemeClr val="bg1"/>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a:t>
            </a:r>
          </a:p>
          <a:p>
            <a:pPr lvl="0"/>
            <a:r>
              <a:rPr lang="sk-SK" dirty="0"/>
              <a:t>Lorem ipsum</a:t>
            </a:r>
            <a:endParaRPr lang="en-US" dirty="0"/>
          </a:p>
        </p:txBody>
      </p:sp>
      <p:pic>
        <p:nvPicPr>
          <p:cNvPr id="2" name="Picture 1">
            <a:extLst>
              <a:ext uri="{FF2B5EF4-FFF2-40B4-BE49-F238E27FC236}">
                <a16:creationId xmlns:a16="http://schemas.microsoft.com/office/drawing/2014/main" id="{864046A2-F377-A502-28E8-E89BAAB26D5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460052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White_4">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407674" y="837751"/>
            <a:ext cx="5635311" cy="1040746"/>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2" name="Text Placeholder 7">
            <a:extLst>
              <a:ext uri="{FF2B5EF4-FFF2-40B4-BE49-F238E27FC236}">
                <a16:creationId xmlns:a16="http://schemas.microsoft.com/office/drawing/2014/main" id="{2F036600-4877-3D70-8FF7-3A71D2E67F85}"/>
              </a:ext>
            </a:extLst>
          </p:cNvPr>
          <p:cNvSpPr>
            <a:spLocks noGrp="1"/>
          </p:cNvSpPr>
          <p:nvPr>
            <p:ph type="body" sz="quarter" idx="11" hasCustomPrompt="1"/>
          </p:nvPr>
        </p:nvSpPr>
        <p:spPr>
          <a:xfrm>
            <a:off x="407676" y="2466262"/>
            <a:ext cx="4909052" cy="3058389"/>
          </a:xfrm>
          <a:prstGeom prst="rect">
            <a:avLst/>
          </a:prstGeom>
        </p:spPr>
        <p:txBody>
          <a:bodyPr/>
          <a:lstStyle>
            <a:lvl1pPr marL="285750" indent="-285750">
              <a:lnSpc>
                <a:spcPct val="100000"/>
              </a:lnSpc>
              <a:buFont typeface="Mulish" pitchFamily="2" charset="0"/>
              <a:buChar char="•"/>
              <a:defRPr sz="1400">
                <a:solidFill>
                  <a:schemeClr val="tx1"/>
                </a:solidFill>
                <a:latin typeface="Gotham Book" pitchFamily="50" charset="0"/>
                <a:cs typeface="Gotham Book" pitchFamily="50" charset="0"/>
              </a:defRPr>
            </a:lvl1pPr>
            <a:lvl2pPr marL="685800" indent="-228600">
              <a:lnSpc>
                <a:spcPct val="100000"/>
              </a:lnSpc>
              <a:buFont typeface="Mulish" pitchFamily="2" charset="0"/>
              <a:buChar char="•"/>
              <a:defRPr sz="1200">
                <a:solidFill>
                  <a:schemeClr val="bg1"/>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a:t>
            </a:r>
            <a:endParaRPr lang="en-US" dirty="0"/>
          </a:p>
        </p:txBody>
      </p:sp>
      <p:sp>
        <p:nvSpPr>
          <p:cNvPr id="3" name="Text Placeholder 4">
            <a:extLst>
              <a:ext uri="{FF2B5EF4-FFF2-40B4-BE49-F238E27FC236}">
                <a16:creationId xmlns:a16="http://schemas.microsoft.com/office/drawing/2014/main" id="{3F1DCB0A-D470-4F49-B293-9858C563CF9A}"/>
              </a:ext>
            </a:extLst>
          </p:cNvPr>
          <p:cNvSpPr>
            <a:spLocks noGrp="1"/>
          </p:cNvSpPr>
          <p:nvPr>
            <p:ph type="body" sz="quarter" idx="13" hasCustomPrompt="1"/>
          </p:nvPr>
        </p:nvSpPr>
        <p:spPr>
          <a:xfrm>
            <a:off x="408288" y="2007183"/>
            <a:ext cx="4908440" cy="926219"/>
          </a:xfrm>
          <a:prstGeom prst="rect">
            <a:avLst/>
          </a:prstGeom>
        </p:spPr>
        <p:txBody>
          <a:bodyPr/>
          <a:lstStyle>
            <a:lvl1pPr marL="0" indent="0">
              <a:buNone/>
              <a:defRPr sz="1800">
                <a:solidFill>
                  <a:schemeClr val="bg1">
                    <a:lumMod val="75000"/>
                  </a:schemeClr>
                </a:solidFill>
                <a:latin typeface="Gotham Bold" pitchFamily="50" charset="0"/>
                <a:cs typeface="Gotham Bold" pitchFamily="50" charset="0"/>
              </a:defRPr>
            </a:lvl1pPr>
            <a:lvl2pPr marL="457200" indent="0">
              <a:buNone/>
              <a:defRPr sz="1800">
                <a:solidFill>
                  <a:schemeClr val="bg1">
                    <a:lumMod val="50000"/>
                  </a:schemeClr>
                </a:solidFill>
                <a:latin typeface="Mulish Black" pitchFamily="2" charset="0"/>
              </a:defRPr>
            </a:lvl2pPr>
            <a:lvl3pPr>
              <a:defRPr sz="1800">
                <a:solidFill>
                  <a:schemeClr val="bg1">
                    <a:lumMod val="50000"/>
                  </a:schemeClr>
                </a:solidFill>
                <a:latin typeface="Mulish Black" pitchFamily="2" charset="0"/>
              </a:defRPr>
            </a:lvl3pPr>
            <a:lvl4pPr>
              <a:defRPr sz="1800">
                <a:solidFill>
                  <a:schemeClr val="bg1">
                    <a:lumMod val="50000"/>
                  </a:schemeClr>
                </a:solidFill>
                <a:latin typeface="Mulish Black" pitchFamily="2" charset="0"/>
              </a:defRPr>
            </a:lvl4pPr>
            <a:lvl5pPr>
              <a:defRPr sz="1800">
                <a:solidFill>
                  <a:schemeClr val="bg1">
                    <a:lumMod val="50000"/>
                  </a:schemeClr>
                </a:solidFill>
                <a:latin typeface="Mulish Black" pitchFamily="2" charset="0"/>
              </a:defRPr>
            </a:lvl5pPr>
          </a:lstStyle>
          <a:p>
            <a:pPr lvl="0"/>
            <a:r>
              <a:rPr lang="sk-SK" dirty="0"/>
              <a:t>Subtitle</a:t>
            </a:r>
            <a:endParaRPr lang="en-US" dirty="0"/>
          </a:p>
        </p:txBody>
      </p:sp>
      <p:sp>
        <p:nvSpPr>
          <p:cNvPr id="5" name="Text Placeholder 7">
            <a:extLst>
              <a:ext uri="{FF2B5EF4-FFF2-40B4-BE49-F238E27FC236}">
                <a16:creationId xmlns:a16="http://schemas.microsoft.com/office/drawing/2014/main" id="{C0D3A738-7FFF-BEFC-7293-5093F090BAB5}"/>
              </a:ext>
            </a:extLst>
          </p:cNvPr>
          <p:cNvSpPr>
            <a:spLocks noGrp="1"/>
          </p:cNvSpPr>
          <p:nvPr>
            <p:ph type="body" sz="quarter" idx="16" hasCustomPrompt="1"/>
          </p:nvPr>
        </p:nvSpPr>
        <p:spPr>
          <a:xfrm>
            <a:off x="6480836" y="2462231"/>
            <a:ext cx="4909052" cy="3058389"/>
          </a:xfrm>
          <a:prstGeom prst="rect">
            <a:avLst/>
          </a:prstGeom>
        </p:spPr>
        <p:txBody>
          <a:bodyPr/>
          <a:lstStyle>
            <a:lvl1pPr marL="285750" indent="-285750">
              <a:lnSpc>
                <a:spcPct val="100000"/>
              </a:lnSpc>
              <a:buFont typeface="Mulish" pitchFamily="2" charset="0"/>
              <a:buChar char="•"/>
              <a:defRPr sz="1400">
                <a:solidFill>
                  <a:schemeClr val="tx1"/>
                </a:solidFill>
                <a:latin typeface="Gotham Book" pitchFamily="50" charset="0"/>
                <a:cs typeface="Gotham Book" pitchFamily="50" charset="0"/>
              </a:defRPr>
            </a:lvl1pPr>
            <a:lvl2pPr marL="685800" indent="-228600">
              <a:lnSpc>
                <a:spcPct val="100000"/>
              </a:lnSpc>
              <a:buFont typeface="Mulish" pitchFamily="2" charset="0"/>
              <a:buChar char="•"/>
              <a:defRPr sz="1200">
                <a:solidFill>
                  <a:schemeClr val="bg1"/>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a:t>
            </a:r>
            <a:endParaRPr lang="en-US" dirty="0"/>
          </a:p>
        </p:txBody>
      </p:sp>
      <p:sp>
        <p:nvSpPr>
          <p:cNvPr id="6" name="Text Placeholder 4">
            <a:extLst>
              <a:ext uri="{FF2B5EF4-FFF2-40B4-BE49-F238E27FC236}">
                <a16:creationId xmlns:a16="http://schemas.microsoft.com/office/drawing/2014/main" id="{FF4EAECC-B6E5-E6A8-1096-3C30E2B13F00}"/>
              </a:ext>
            </a:extLst>
          </p:cNvPr>
          <p:cNvSpPr>
            <a:spLocks noGrp="1"/>
          </p:cNvSpPr>
          <p:nvPr>
            <p:ph type="body" sz="quarter" idx="17" hasCustomPrompt="1"/>
          </p:nvPr>
        </p:nvSpPr>
        <p:spPr>
          <a:xfrm>
            <a:off x="6481448" y="2003152"/>
            <a:ext cx="4908440" cy="926219"/>
          </a:xfrm>
          <a:prstGeom prst="rect">
            <a:avLst/>
          </a:prstGeom>
        </p:spPr>
        <p:txBody>
          <a:bodyPr/>
          <a:lstStyle>
            <a:lvl1pPr marL="0" indent="0">
              <a:buNone/>
              <a:defRPr sz="1800">
                <a:solidFill>
                  <a:schemeClr val="bg1">
                    <a:lumMod val="75000"/>
                  </a:schemeClr>
                </a:solidFill>
                <a:latin typeface="Gotham Bold" pitchFamily="50" charset="0"/>
                <a:cs typeface="Gotham Bold" pitchFamily="50" charset="0"/>
              </a:defRPr>
            </a:lvl1pPr>
            <a:lvl2pPr marL="457200" indent="0">
              <a:buNone/>
              <a:defRPr sz="1800">
                <a:solidFill>
                  <a:schemeClr val="bg1">
                    <a:lumMod val="50000"/>
                  </a:schemeClr>
                </a:solidFill>
                <a:latin typeface="Mulish Black" pitchFamily="2" charset="0"/>
              </a:defRPr>
            </a:lvl2pPr>
            <a:lvl3pPr>
              <a:defRPr sz="1800">
                <a:solidFill>
                  <a:schemeClr val="bg1">
                    <a:lumMod val="50000"/>
                  </a:schemeClr>
                </a:solidFill>
                <a:latin typeface="Mulish Black" pitchFamily="2" charset="0"/>
              </a:defRPr>
            </a:lvl3pPr>
            <a:lvl4pPr>
              <a:defRPr sz="1800">
                <a:solidFill>
                  <a:schemeClr val="bg1">
                    <a:lumMod val="50000"/>
                  </a:schemeClr>
                </a:solidFill>
                <a:latin typeface="Mulish Black" pitchFamily="2" charset="0"/>
              </a:defRPr>
            </a:lvl4pPr>
            <a:lvl5pPr>
              <a:defRPr sz="1800">
                <a:solidFill>
                  <a:schemeClr val="bg1">
                    <a:lumMod val="50000"/>
                  </a:schemeClr>
                </a:solidFill>
                <a:latin typeface="Mulish Black" pitchFamily="2" charset="0"/>
              </a:defRPr>
            </a:lvl5pPr>
          </a:lstStyle>
          <a:p>
            <a:pPr lvl="0"/>
            <a:r>
              <a:rPr lang="sk-SK" dirty="0"/>
              <a:t>Subtitle</a:t>
            </a:r>
            <a:endParaRPr lang="en-US" dirty="0"/>
          </a:p>
        </p:txBody>
      </p:sp>
      <p:pic>
        <p:nvPicPr>
          <p:cNvPr id="7" name="Picture 6">
            <a:extLst>
              <a:ext uri="{FF2B5EF4-FFF2-40B4-BE49-F238E27FC236}">
                <a16:creationId xmlns:a16="http://schemas.microsoft.com/office/drawing/2014/main" id="{46F1E2BB-E9A6-3EB9-B3BA-771451D421F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9121310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White_5">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407061" y="1237575"/>
            <a:ext cx="4920341" cy="893150"/>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5" name="Text Placeholder 4">
            <a:extLst>
              <a:ext uri="{FF2B5EF4-FFF2-40B4-BE49-F238E27FC236}">
                <a16:creationId xmlns:a16="http://schemas.microsoft.com/office/drawing/2014/main" id="{72992535-24F5-F5C5-1664-97260439F755}"/>
              </a:ext>
            </a:extLst>
          </p:cNvPr>
          <p:cNvSpPr>
            <a:spLocks noGrp="1"/>
          </p:cNvSpPr>
          <p:nvPr>
            <p:ph type="body" sz="quarter" idx="13" hasCustomPrompt="1"/>
          </p:nvPr>
        </p:nvSpPr>
        <p:spPr>
          <a:xfrm>
            <a:off x="407674" y="837752"/>
            <a:ext cx="4919728" cy="399824"/>
          </a:xfrm>
          <a:prstGeom prst="rect">
            <a:avLst/>
          </a:prstGeom>
        </p:spPr>
        <p:txBody>
          <a:bodyPr/>
          <a:lstStyle>
            <a:lvl1pPr marL="0" indent="0">
              <a:buNone/>
              <a:defRPr sz="1800">
                <a:solidFill>
                  <a:schemeClr val="bg1">
                    <a:lumMod val="75000"/>
                  </a:schemeClr>
                </a:solidFill>
                <a:latin typeface="Gotham Bold" pitchFamily="50" charset="0"/>
                <a:cs typeface="Gotham Bold" pitchFamily="50" charset="0"/>
              </a:defRPr>
            </a:lvl1pPr>
            <a:lvl2pPr marL="457200" indent="0">
              <a:buNone/>
              <a:defRPr sz="1800">
                <a:solidFill>
                  <a:schemeClr val="bg1">
                    <a:lumMod val="50000"/>
                  </a:schemeClr>
                </a:solidFill>
                <a:latin typeface="Mulish Black" pitchFamily="2" charset="0"/>
              </a:defRPr>
            </a:lvl2pPr>
            <a:lvl3pPr>
              <a:defRPr sz="1800">
                <a:solidFill>
                  <a:schemeClr val="bg1">
                    <a:lumMod val="50000"/>
                  </a:schemeClr>
                </a:solidFill>
                <a:latin typeface="Mulish Black" pitchFamily="2" charset="0"/>
              </a:defRPr>
            </a:lvl3pPr>
            <a:lvl4pPr>
              <a:defRPr sz="1800">
                <a:solidFill>
                  <a:schemeClr val="bg1">
                    <a:lumMod val="50000"/>
                  </a:schemeClr>
                </a:solidFill>
                <a:latin typeface="Mulish Black" pitchFamily="2" charset="0"/>
              </a:defRPr>
            </a:lvl4pPr>
            <a:lvl5pPr>
              <a:defRPr sz="1800">
                <a:solidFill>
                  <a:schemeClr val="bg1">
                    <a:lumMod val="50000"/>
                  </a:schemeClr>
                </a:solidFill>
                <a:latin typeface="Mulish Black" pitchFamily="2" charset="0"/>
              </a:defRPr>
            </a:lvl5pPr>
          </a:lstStyle>
          <a:p>
            <a:pPr lvl="0"/>
            <a:r>
              <a:rPr lang="sk-SK" dirty="0"/>
              <a:t>Subtitle</a:t>
            </a:r>
            <a:endParaRPr lang="en-US" dirty="0"/>
          </a:p>
        </p:txBody>
      </p:sp>
      <p:sp>
        <p:nvSpPr>
          <p:cNvPr id="2" name="Text Placeholder 7">
            <a:extLst>
              <a:ext uri="{FF2B5EF4-FFF2-40B4-BE49-F238E27FC236}">
                <a16:creationId xmlns:a16="http://schemas.microsoft.com/office/drawing/2014/main" id="{63D10FFE-45D9-4CB3-0A44-149A2EA76A82}"/>
              </a:ext>
            </a:extLst>
          </p:cNvPr>
          <p:cNvSpPr>
            <a:spLocks noGrp="1"/>
          </p:cNvSpPr>
          <p:nvPr>
            <p:ph type="body" sz="quarter" idx="14" hasCustomPrompt="1"/>
          </p:nvPr>
        </p:nvSpPr>
        <p:spPr>
          <a:xfrm>
            <a:off x="6643009" y="952050"/>
            <a:ext cx="4920341" cy="4915350"/>
          </a:xfrm>
          <a:prstGeom prst="rect">
            <a:avLst/>
          </a:prstGeom>
        </p:spPr>
        <p:txBody>
          <a:bodyPr/>
          <a:lstStyle>
            <a:lvl1pPr marL="228600" indent="-228600">
              <a:lnSpc>
                <a:spcPct val="100000"/>
              </a:lnSpc>
              <a:buFont typeface="Mulish" pitchFamily="2" charset="0"/>
              <a:buChar char="•"/>
              <a:defRPr sz="1400">
                <a:solidFill>
                  <a:schemeClr val="tx1"/>
                </a:solidFill>
                <a:latin typeface="Gotham Book" pitchFamily="50" charset="0"/>
                <a:cs typeface="Gotham Book" pitchFamily="50" charset="0"/>
              </a:defRPr>
            </a:lvl1pPr>
            <a:lvl2pPr marL="685800" indent="-228600">
              <a:lnSpc>
                <a:spcPct val="100000"/>
              </a:lnSpc>
              <a:buFont typeface="Mulish" pitchFamily="2" charset="0"/>
              <a:buChar char="•"/>
              <a:defRPr sz="1200">
                <a:solidFill>
                  <a:schemeClr val="tx1"/>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a:t>
            </a:r>
          </a:p>
          <a:p>
            <a:pPr marL="228600" marR="0" lvl="0" indent="-228600" algn="l" defTabSz="914400" rtl="0" eaLnBrk="1" fontAlgn="auto" latinLnBrk="0" hangingPunct="1">
              <a:lnSpc>
                <a:spcPct val="100000"/>
              </a:lnSpc>
              <a:spcBef>
                <a:spcPts val="1000"/>
              </a:spcBef>
              <a:spcAft>
                <a:spcPts val="0"/>
              </a:spcAft>
              <a:buClrTx/>
              <a:buSzTx/>
              <a:buFont typeface="Mulish" pitchFamily="2" charset="0"/>
              <a:buChar char="•"/>
              <a:tabLst/>
              <a:defRPr/>
            </a:pPr>
            <a:r>
              <a:rPr lang="sk-SK" dirty="0"/>
              <a:t>Lorem ipsum dolor sit amet, consectetur adipiscing elit set do eiusmod tempor incididunt</a:t>
            </a:r>
          </a:p>
          <a:p>
            <a:pPr marL="228600" marR="0" lvl="0" indent="-228600" algn="l" defTabSz="914400" rtl="0" eaLnBrk="1" fontAlgn="auto" latinLnBrk="0" hangingPunct="1">
              <a:lnSpc>
                <a:spcPct val="100000"/>
              </a:lnSpc>
              <a:spcBef>
                <a:spcPts val="1000"/>
              </a:spcBef>
              <a:spcAft>
                <a:spcPts val="0"/>
              </a:spcAft>
              <a:buClrTx/>
              <a:buSzTx/>
              <a:buFont typeface="Mulish" pitchFamily="2" charset="0"/>
              <a:buChar char="•"/>
              <a:tabLst/>
              <a:defRPr/>
            </a:pPr>
            <a:r>
              <a:rPr lang="sk-SK" dirty="0"/>
              <a:t>Lorem ipsum dolor sit amet, consectetur adipiscing elit set do eiusmod tempor incididunt</a:t>
            </a:r>
          </a:p>
          <a:p>
            <a:pPr lvl="0"/>
            <a:r>
              <a:rPr lang="sk-SK" dirty="0"/>
              <a:t>Lorem ipsum</a:t>
            </a:r>
          </a:p>
          <a:p>
            <a:pPr lvl="1"/>
            <a:r>
              <a:rPr lang="sk-SK" dirty="0"/>
              <a:t>Lorem ipsum</a:t>
            </a:r>
          </a:p>
          <a:p>
            <a:pPr lvl="1"/>
            <a:r>
              <a:rPr lang="sk-SK" dirty="0"/>
              <a:t>Lorem ipsum</a:t>
            </a:r>
            <a:endParaRPr lang="en-US" dirty="0"/>
          </a:p>
        </p:txBody>
      </p:sp>
      <p:pic>
        <p:nvPicPr>
          <p:cNvPr id="3" name="Picture 2">
            <a:extLst>
              <a:ext uri="{FF2B5EF4-FFF2-40B4-BE49-F238E27FC236}">
                <a16:creationId xmlns:a16="http://schemas.microsoft.com/office/drawing/2014/main" id="{A1847376-63B6-7519-63F3-58FCA97EBE9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26165249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lack_1">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2D060AB-B0B7-7FE7-95C0-08AB6BA879C7}"/>
              </a:ext>
            </a:extLst>
          </p:cNvPr>
          <p:cNvSpPr>
            <a:spLocks noGrp="1"/>
          </p:cNvSpPr>
          <p:nvPr>
            <p:ph type="pic" sz="quarter" idx="12"/>
          </p:nvPr>
        </p:nvSpPr>
        <p:spPr>
          <a:xfrm>
            <a:off x="0" y="0"/>
            <a:ext cx="12191999" cy="6858000"/>
          </a:xfrm>
          <a:prstGeom prst="rect">
            <a:avLst/>
          </a:prstGeo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30655184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ck_2">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407674" y="837751"/>
            <a:ext cx="4659925" cy="1410150"/>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3" name="Text Placeholder 7">
            <a:extLst>
              <a:ext uri="{FF2B5EF4-FFF2-40B4-BE49-F238E27FC236}">
                <a16:creationId xmlns:a16="http://schemas.microsoft.com/office/drawing/2014/main" id="{3B399A9E-6120-F03E-B87A-4DD519EC06ED}"/>
              </a:ext>
            </a:extLst>
          </p:cNvPr>
          <p:cNvSpPr>
            <a:spLocks noGrp="1"/>
          </p:cNvSpPr>
          <p:nvPr>
            <p:ph type="body" sz="quarter" idx="12" hasCustomPrompt="1"/>
          </p:nvPr>
        </p:nvSpPr>
        <p:spPr>
          <a:xfrm>
            <a:off x="407674" y="1942650"/>
            <a:ext cx="4920341" cy="3467550"/>
          </a:xfrm>
          <a:prstGeom prst="rect">
            <a:avLst/>
          </a:prstGeom>
        </p:spPr>
        <p:txBody>
          <a:bodyPr/>
          <a:lstStyle>
            <a:lvl1pPr marL="228600" indent="-228600">
              <a:lnSpc>
                <a:spcPct val="100000"/>
              </a:lnSpc>
              <a:buFont typeface="Mulish" pitchFamily="2" charset="0"/>
              <a:buChar char="•"/>
              <a:defRPr sz="1400">
                <a:solidFill>
                  <a:schemeClr val="bg1"/>
                </a:solidFill>
                <a:latin typeface="Gotham Book" pitchFamily="50" charset="0"/>
                <a:cs typeface="Gotham Book" pitchFamily="50" charset="0"/>
              </a:defRPr>
            </a:lvl1pPr>
            <a:lvl2pPr marL="685800" indent="-228600">
              <a:lnSpc>
                <a:spcPct val="100000"/>
              </a:lnSpc>
              <a:buFont typeface="Mulish" pitchFamily="2" charset="0"/>
              <a:buChar char="•"/>
              <a:defRPr sz="1200">
                <a:solidFill>
                  <a:schemeClr val="bg1"/>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a:t>
            </a:r>
          </a:p>
          <a:p>
            <a:pPr marL="228600" marR="0" lvl="0" indent="-228600" algn="l" defTabSz="914400" rtl="0" eaLnBrk="1" fontAlgn="auto" latinLnBrk="0" hangingPunct="1">
              <a:lnSpc>
                <a:spcPct val="100000"/>
              </a:lnSpc>
              <a:spcBef>
                <a:spcPts val="1000"/>
              </a:spcBef>
              <a:spcAft>
                <a:spcPts val="0"/>
              </a:spcAft>
              <a:buClrTx/>
              <a:buSzTx/>
              <a:buFont typeface="Mulish" pitchFamily="2" charset="0"/>
              <a:buChar char="•"/>
              <a:tabLst/>
              <a:defRPr/>
            </a:pPr>
            <a:r>
              <a:rPr lang="sk-SK" dirty="0"/>
              <a:t>Lorem ipsum dolor sit amet, consectetur adipiscing elit set do eiusmod tempor incididunt</a:t>
            </a:r>
          </a:p>
          <a:p>
            <a:pPr marL="228600" marR="0" lvl="0" indent="-228600" algn="l" defTabSz="914400" rtl="0" eaLnBrk="1" fontAlgn="auto" latinLnBrk="0" hangingPunct="1">
              <a:lnSpc>
                <a:spcPct val="100000"/>
              </a:lnSpc>
              <a:spcBef>
                <a:spcPts val="1000"/>
              </a:spcBef>
              <a:spcAft>
                <a:spcPts val="0"/>
              </a:spcAft>
              <a:buClrTx/>
              <a:buSzTx/>
              <a:buFont typeface="Mulish" pitchFamily="2" charset="0"/>
              <a:buChar char="•"/>
              <a:tabLst/>
              <a:defRPr/>
            </a:pPr>
            <a:r>
              <a:rPr lang="sk-SK" dirty="0"/>
              <a:t>Lorem ipsum dolor sit amet, consectetur adipiscing elit set do eiusmod tempor incididunt</a:t>
            </a:r>
          </a:p>
          <a:p>
            <a:pPr lvl="0"/>
            <a:r>
              <a:rPr lang="sk-SK" dirty="0"/>
              <a:t>Lorem ipsum</a:t>
            </a:r>
          </a:p>
          <a:p>
            <a:pPr lvl="1"/>
            <a:r>
              <a:rPr lang="sk-SK" dirty="0"/>
              <a:t>Lorem ipsum</a:t>
            </a:r>
          </a:p>
          <a:p>
            <a:pPr lvl="1"/>
            <a:r>
              <a:rPr lang="sk-SK" dirty="0"/>
              <a:t>Lorem ipsum</a:t>
            </a:r>
            <a:endParaRPr lang="en-US" dirty="0"/>
          </a:p>
        </p:txBody>
      </p:sp>
      <p:sp>
        <p:nvSpPr>
          <p:cNvPr id="5" name="Text Placeholder 4">
            <a:extLst>
              <a:ext uri="{FF2B5EF4-FFF2-40B4-BE49-F238E27FC236}">
                <a16:creationId xmlns:a16="http://schemas.microsoft.com/office/drawing/2014/main" id="{72992535-24F5-F5C5-1664-97260439F755}"/>
              </a:ext>
            </a:extLst>
          </p:cNvPr>
          <p:cNvSpPr>
            <a:spLocks noGrp="1"/>
          </p:cNvSpPr>
          <p:nvPr>
            <p:ph type="body" sz="quarter" idx="13" hasCustomPrompt="1"/>
          </p:nvPr>
        </p:nvSpPr>
        <p:spPr>
          <a:xfrm>
            <a:off x="408287" y="1447800"/>
            <a:ext cx="4659312" cy="1981200"/>
          </a:xfrm>
          <a:prstGeom prst="rect">
            <a:avLst/>
          </a:prstGeom>
        </p:spPr>
        <p:txBody>
          <a:bodyPr/>
          <a:lstStyle>
            <a:lvl1pPr marL="0" indent="0">
              <a:buNone/>
              <a:defRPr sz="1800">
                <a:solidFill>
                  <a:schemeClr val="bg1">
                    <a:lumMod val="50000"/>
                  </a:schemeClr>
                </a:solidFill>
                <a:latin typeface="Gotham Bold" pitchFamily="50" charset="0"/>
                <a:cs typeface="Gotham Bold" pitchFamily="50" charset="0"/>
              </a:defRPr>
            </a:lvl1pPr>
            <a:lvl2pPr marL="457200" indent="0">
              <a:buNone/>
              <a:defRPr sz="1800">
                <a:solidFill>
                  <a:schemeClr val="bg1">
                    <a:lumMod val="50000"/>
                  </a:schemeClr>
                </a:solidFill>
                <a:latin typeface="Mulish Black" pitchFamily="2" charset="0"/>
              </a:defRPr>
            </a:lvl2pPr>
            <a:lvl3pPr>
              <a:defRPr sz="1800">
                <a:solidFill>
                  <a:schemeClr val="bg1">
                    <a:lumMod val="50000"/>
                  </a:schemeClr>
                </a:solidFill>
                <a:latin typeface="Mulish Black" pitchFamily="2" charset="0"/>
              </a:defRPr>
            </a:lvl3pPr>
            <a:lvl4pPr>
              <a:defRPr sz="1800">
                <a:solidFill>
                  <a:schemeClr val="bg1">
                    <a:lumMod val="50000"/>
                  </a:schemeClr>
                </a:solidFill>
                <a:latin typeface="Mulish Black" pitchFamily="2" charset="0"/>
              </a:defRPr>
            </a:lvl4pPr>
            <a:lvl5pPr>
              <a:defRPr sz="1800">
                <a:solidFill>
                  <a:schemeClr val="bg1">
                    <a:lumMod val="50000"/>
                  </a:schemeClr>
                </a:solidFill>
                <a:latin typeface="Mulish Black" pitchFamily="2" charset="0"/>
              </a:defRPr>
            </a:lvl5pPr>
          </a:lstStyle>
          <a:p>
            <a:pPr lvl="0"/>
            <a:r>
              <a:rPr lang="sk-SK" dirty="0"/>
              <a:t>Subtitle</a:t>
            </a:r>
            <a:endParaRPr lang="en-US" dirty="0"/>
          </a:p>
        </p:txBody>
      </p:sp>
      <p:sp>
        <p:nvSpPr>
          <p:cNvPr id="6" name="Picture Placeholder 5">
            <a:extLst>
              <a:ext uri="{FF2B5EF4-FFF2-40B4-BE49-F238E27FC236}">
                <a16:creationId xmlns:a16="http://schemas.microsoft.com/office/drawing/2014/main" id="{F6779D1F-5A8B-ABEE-9D5E-58146B516E6E}"/>
              </a:ext>
            </a:extLst>
          </p:cNvPr>
          <p:cNvSpPr>
            <a:spLocks noGrp="1"/>
          </p:cNvSpPr>
          <p:nvPr>
            <p:ph type="pic" sz="quarter" idx="14"/>
          </p:nvPr>
        </p:nvSpPr>
        <p:spPr>
          <a:xfrm>
            <a:off x="6481448" y="904874"/>
            <a:ext cx="4909052" cy="5048251"/>
          </a:xfrm>
          <a:prstGeom prst="rect">
            <a:avLst/>
          </a:prstGeom>
        </p:spPr>
        <p:txBody>
          <a:bodyPr/>
          <a:lstStyle>
            <a:lvl1pPr>
              <a:defRPr>
                <a:solidFill>
                  <a:schemeClr val="bg1"/>
                </a:solidFill>
                <a:latin typeface="Gotham Book" pitchFamily="50" charset="0"/>
                <a:cs typeface="Gotham Book" pitchFamily="50" charset="0"/>
              </a:defRPr>
            </a:lvl1pPr>
          </a:lstStyle>
          <a:p>
            <a:endParaRPr lang="en-US" dirty="0"/>
          </a:p>
        </p:txBody>
      </p:sp>
      <p:pic>
        <p:nvPicPr>
          <p:cNvPr id="7" name="Picture 6">
            <a:extLst>
              <a:ext uri="{FF2B5EF4-FFF2-40B4-BE49-F238E27FC236}">
                <a16:creationId xmlns:a16="http://schemas.microsoft.com/office/drawing/2014/main" id="{46489B8F-89D5-D4AF-FAFA-F4303269AF4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15263170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ck_3">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407674" y="837751"/>
            <a:ext cx="4659925" cy="1410150"/>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6" name="Picture Placeholder 5">
            <a:extLst>
              <a:ext uri="{FF2B5EF4-FFF2-40B4-BE49-F238E27FC236}">
                <a16:creationId xmlns:a16="http://schemas.microsoft.com/office/drawing/2014/main" id="{F6779D1F-5A8B-ABEE-9D5E-58146B516E6E}"/>
              </a:ext>
            </a:extLst>
          </p:cNvPr>
          <p:cNvSpPr>
            <a:spLocks noGrp="1"/>
          </p:cNvSpPr>
          <p:nvPr>
            <p:ph type="pic" sz="quarter" idx="14"/>
          </p:nvPr>
        </p:nvSpPr>
        <p:spPr>
          <a:xfrm>
            <a:off x="6481448" y="904874"/>
            <a:ext cx="4909052" cy="5048251"/>
          </a:xfrm>
          <a:prstGeom prst="rect">
            <a:avLst/>
          </a:prstGeom>
        </p:spPr>
        <p:txBody>
          <a:bodyPr/>
          <a:lstStyle>
            <a:lvl1pPr>
              <a:defRPr>
                <a:solidFill>
                  <a:schemeClr val="bg1"/>
                </a:solidFill>
                <a:latin typeface="Gotham Book" pitchFamily="50" charset="0"/>
                <a:cs typeface="Gotham Book" pitchFamily="50" charset="0"/>
              </a:defRPr>
            </a:lvl1pPr>
          </a:lstStyle>
          <a:p>
            <a:endParaRPr lang="en-US" dirty="0"/>
          </a:p>
        </p:txBody>
      </p:sp>
      <p:sp>
        <p:nvSpPr>
          <p:cNvPr id="2" name="Text Placeholder 7">
            <a:extLst>
              <a:ext uri="{FF2B5EF4-FFF2-40B4-BE49-F238E27FC236}">
                <a16:creationId xmlns:a16="http://schemas.microsoft.com/office/drawing/2014/main" id="{56EACB17-8FAD-6FFF-5113-1F13FABA627C}"/>
              </a:ext>
            </a:extLst>
          </p:cNvPr>
          <p:cNvSpPr>
            <a:spLocks noGrp="1"/>
          </p:cNvSpPr>
          <p:nvPr>
            <p:ph type="body" sz="quarter" idx="11" hasCustomPrompt="1"/>
          </p:nvPr>
        </p:nvSpPr>
        <p:spPr>
          <a:xfrm>
            <a:off x="407675" y="1605090"/>
            <a:ext cx="4909052" cy="4415159"/>
          </a:xfrm>
          <a:prstGeom prst="rect">
            <a:avLst/>
          </a:prstGeom>
        </p:spPr>
        <p:txBody>
          <a:bodyPr/>
          <a:lstStyle>
            <a:lvl1pPr marL="285750" indent="-285750">
              <a:lnSpc>
                <a:spcPct val="100000"/>
              </a:lnSpc>
              <a:buFont typeface="Mulish" pitchFamily="2" charset="0"/>
              <a:buChar char="•"/>
              <a:defRPr sz="1400">
                <a:solidFill>
                  <a:schemeClr val="bg1"/>
                </a:solidFill>
                <a:latin typeface="Gotham Book" pitchFamily="50" charset="0"/>
                <a:cs typeface="Gotham Book" pitchFamily="50" charset="0"/>
              </a:defRPr>
            </a:lvl1pPr>
            <a:lvl2pPr marL="685800" indent="-228600">
              <a:lnSpc>
                <a:spcPct val="100000"/>
              </a:lnSpc>
              <a:buFont typeface="Mulish" pitchFamily="2" charset="0"/>
              <a:buChar char="•"/>
              <a:defRPr sz="1200">
                <a:solidFill>
                  <a:schemeClr val="bg1"/>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a:t>
            </a:r>
            <a:endParaRPr lang="en-US" dirty="0"/>
          </a:p>
        </p:txBody>
      </p:sp>
      <p:pic>
        <p:nvPicPr>
          <p:cNvPr id="7" name="Picture 6">
            <a:extLst>
              <a:ext uri="{FF2B5EF4-FFF2-40B4-BE49-F238E27FC236}">
                <a16:creationId xmlns:a16="http://schemas.microsoft.com/office/drawing/2014/main" id="{8554C489-D5CE-EAF1-6433-73F1E13D8C6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3445446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ck_4">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407674" y="837751"/>
            <a:ext cx="4659925" cy="1410150"/>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3" name="Picture Placeholder 4">
            <a:extLst>
              <a:ext uri="{FF2B5EF4-FFF2-40B4-BE49-F238E27FC236}">
                <a16:creationId xmlns:a16="http://schemas.microsoft.com/office/drawing/2014/main" id="{1CC8E942-2598-BC00-651D-6DA993293BCA}"/>
              </a:ext>
            </a:extLst>
          </p:cNvPr>
          <p:cNvSpPr>
            <a:spLocks noGrp="1"/>
          </p:cNvSpPr>
          <p:nvPr>
            <p:ph type="pic" sz="quarter" idx="12"/>
          </p:nvPr>
        </p:nvSpPr>
        <p:spPr>
          <a:xfrm>
            <a:off x="407674" y="1664899"/>
            <a:ext cx="11376651" cy="3973901"/>
          </a:xfrm>
          <a:prstGeom prst="rect">
            <a:avLst/>
          </a:prstGeom>
        </p:spPr>
        <p:txBody>
          <a:bodyPr/>
          <a:lstStyle>
            <a:lvl1pPr>
              <a:defRPr>
                <a:solidFill>
                  <a:schemeClr val="bg1"/>
                </a:solidFill>
                <a:latin typeface="Gotham Book" pitchFamily="50" charset="0"/>
                <a:cs typeface="Gotham Book" pitchFamily="50" charset="0"/>
              </a:defRPr>
            </a:lvl1pPr>
          </a:lstStyle>
          <a:p>
            <a:endParaRPr lang="en-US" dirty="0"/>
          </a:p>
        </p:txBody>
      </p:sp>
      <p:pic>
        <p:nvPicPr>
          <p:cNvPr id="5" name="Picture 4">
            <a:extLst>
              <a:ext uri="{FF2B5EF4-FFF2-40B4-BE49-F238E27FC236}">
                <a16:creationId xmlns:a16="http://schemas.microsoft.com/office/drawing/2014/main" id="{A1AFE49E-509D-BAE3-DAD2-6B54A071815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24606245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ck_5">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407674" y="837751"/>
            <a:ext cx="4659925" cy="1410150"/>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2" name="Text Placeholder 7">
            <a:extLst>
              <a:ext uri="{FF2B5EF4-FFF2-40B4-BE49-F238E27FC236}">
                <a16:creationId xmlns:a16="http://schemas.microsoft.com/office/drawing/2014/main" id="{56EACB17-8FAD-6FFF-5113-1F13FABA627C}"/>
              </a:ext>
            </a:extLst>
          </p:cNvPr>
          <p:cNvSpPr>
            <a:spLocks noGrp="1"/>
          </p:cNvSpPr>
          <p:nvPr>
            <p:ph type="body" sz="quarter" idx="11" hasCustomPrompt="1"/>
          </p:nvPr>
        </p:nvSpPr>
        <p:spPr>
          <a:xfrm>
            <a:off x="407675" y="1605090"/>
            <a:ext cx="8165124" cy="642811"/>
          </a:xfrm>
          <a:prstGeom prst="rect">
            <a:avLst/>
          </a:prstGeom>
        </p:spPr>
        <p:txBody>
          <a:bodyPr/>
          <a:lstStyle>
            <a:lvl1pPr marL="285750" indent="-285750">
              <a:lnSpc>
                <a:spcPct val="100000"/>
              </a:lnSpc>
              <a:buFont typeface="Mulish" pitchFamily="2" charset="0"/>
              <a:buChar char="•"/>
              <a:defRPr sz="1400">
                <a:solidFill>
                  <a:schemeClr val="bg1"/>
                </a:solidFill>
                <a:latin typeface="Gotham Book" pitchFamily="50" charset="0"/>
                <a:cs typeface="Gotham Book" pitchFamily="50" charset="0"/>
              </a:defRPr>
            </a:lvl1pPr>
            <a:lvl2pPr marL="685800" indent="-228600">
              <a:lnSpc>
                <a:spcPct val="100000"/>
              </a:lnSpc>
              <a:buFont typeface="Mulish" pitchFamily="2" charset="0"/>
              <a:buChar char="•"/>
              <a:defRPr sz="1200">
                <a:solidFill>
                  <a:schemeClr val="bg1"/>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a:t>
            </a:r>
            <a:endParaRPr lang="en-US" dirty="0"/>
          </a:p>
        </p:txBody>
      </p:sp>
      <p:sp>
        <p:nvSpPr>
          <p:cNvPr id="5" name="Picture Placeholder 4">
            <a:extLst>
              <a:ext uri="{FF2B5EF4-FFF2-40B4-BE49-F238E27FC236}">
                <a16:creationId xmlns:a16="http://schemas.microsoft.com/office/drawing/2014/main" id="{D2D060AB-B0B7-7FE7-95C0-08AB6BA879C7}"/>
              </a:ext>
            </a:extLst>
          </p:cNvPr>
          <p:cNvSpPr>
            <a:spLocks noGrp="1"/>
          </p:cNvSpPr>
          <p:nvPr>
            <p:ph type="pic" sz="quarter" idx="12"/>
          </p:nvPr>
        </p:nvSpPr>
        <p:spPr>
          <a:xfrm>
            <a:off x="408287" y="2721985"/>
            <a:ext cx="3333750" cy="3333751"/>
          </a:xfrm>
          <a:prstGeom prst="rect">
            <a:avLst/>
          </a:prstGeom>
        </p:spPr>
        <p:txBody>
          <a:bodyPr/>
          <a:lstStyle>
            <a:lvl1pPr>
              <a:defRPr>
                <a:solidFill>
                  <a:schemeClr val="bg1"/>
                </a:solidFill>
                <a:latin typeface="Gotham Book" pitchFamily="50" charset="0"/>
                <a:cs typeface="Gotham Book" pitchFamily="50" charset="0"/>
              </a:defRPr>
            </a:lvl1pPr>
          </a:lstStyle>
          <a:p>
            <a:endParaRPr lang="en-US" dirty="0"/>
          </a:p>
        </p:txBody>
      </p:sp>
      <p:sp>
        <p:nvSpPr>
          <p:cNvPr id="7" name="Picture Placeholder 4">
            <a:extLst>
              <a:ext uri="{FF2B5EF4-FFF2-40B4-BE49-F238E27FC236}">
                <a16:creationId xmlns:a16="http://schemas.microsoft.com/office/drawing/2014/main" id="{282C49EF-7934-3788-7B14-4F81A438E723}"/>
              </a:ext>
            </a:extLst>
          </p:cNvPr>
          <p:cNvSpPr>
            <a:spLocks noGrp="1"/>
          </p:cNvSpPr>
          <p:nvPr>
            <p:ph type="pic" sz="quarter" idx="13"/>
          </p:nvPr>
        </p:nvSpPr>
        <p:spPr>
          <a:xfrm>
            <a:off x="4429125" y="2721985"/>
            <a:ext cx="3333750" cy="3333751"/>
          </a:xfrm>
          <a:prstGeom prst="rect">
            <a:avLst/>
          </a:prstGeom>
        </p:spPr>
        <p:txBody>
          <a:bodyPr/>
          <a:lstStyle>
            <a:lvl1pPr>
              <a:defRPr>
                <a:solidFill>
                  <a:schemeClr val="bg1"/>
                </a:solidFill>
                <a:latin typeface="Gotham Book" pitchFamily="50" charset="0"/>
                <a:cs typeface="Gotham Book" pitchFamily="50" charset="0"/>
              </a:defRPr>
            </a:lvl1pPr>
          </a:lstStyle>
          <a:p>
            <a:endParaRPr lang="en-US" dirty="0"/>
          </a:p>
        </p:txBody>
      </p:sp>
      <p:sp>
        <p:nvSpPr>
          <p:cNvPr id="8" name="Picture Placeholder 4">
            <a:extLst>
              <a:ext uri="{FF2B5EF4-FFF2-40B4-BE49-F238E27FC236}">
                <a16:creationId xmlns:a16="http://schemas.microsoft.com/office/drawing/2014/main" id="{DB0266FF-41DC-6B0E-5214-E4A7154721CB}"/>
              </a:ext>
            </a:extLst>
          </p:cNvPr>
          <p:cNvSpPr>
            <a:spLocks noGrp="1"/>
          </p:cNvSpPr>
          <p:nvPr>
            <p:ph type="pic" sz="quarter" idx="14"/>
          </p:nvPr>
        </p:nvSpPr>
        <p:spPr>
          <a:xfrm>
            <a:off x="8449963" y="2721984"/>
            <a:ext cx="3333750" cy="3333751"/>
          </a:xfrm>
          <a:prstGeom prst="rect">
            <a:avLst/>
          </a:prstGeom>
        </p:spPr>
        <p:txBody>
          <a:bodyPr/>
          <a:lstStyle>
            <a:lvl1pPr>
              <a:defRPr>
                <a:solidFill>
                  <a:schemeClr val="bg1"/>
                </a:solidFill>
                <a:latin typeface="Gotham Book" pitchFamily="50" charset="0"/>
                <a:cs typeface="Gotham Book" pitchFamily="50" charset="0"/>
              </a:defRPr>
            </a:lvl1pPr>
          </a:lstStyle>
          <a:p>
            <a:endParaRPr lang="en-US" dirty="0"/>
          </a:p>
        </p:txBody>
      </p:sp>
      <p:pic>
        <p:nvPicPr>
          <p:cNvPr id="9" name="Picture 8">
            <a:extLst>
              <a:ext uri="{FF2B5EF4-FFF2-40B4-BE49-F238E27FC236}">
                <a16:creationId xmlns:a16="http://schemas.microsoft.com/office/drawing/2014/main" id="{214A66E6-D77C-C874-B919-D050F5F6B37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8798282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ozloženie obsahu">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03961C31-3A36-1852-56EF-76DCB273C90B}"/>
              </a:ext>
            </a:extLst>
          </p:cNvPr>
          <p:cNvSpPr>
            <a:spLocks noGrp="1"/>
          </p:cNvSpPr>
          <p:nvPr>
            <p:ph type="pic" sz="quarter" idx="12"/>
          </p:nvPr>
        </p:nvSpPr>
        <p:spPr>
          <a:xfrm>
            <a:off x="436909" y="3420642"/>
            <a:ext cx="2501864" cy="2501865"/>
          </a:xfrm>
          <a:prstGeom prst="rect">
            <a:avLst/>
          </a:prstGeom>
        </p:spPr>
        <p:txBody>
          <a:bodyPr/>
          <a:lstStyle>
            <a:lvl1pPr>
              <a:defRPr>
                <a:solidFill>
                  <a:schemeClr val="bg1"/>
                </a:solidFill>
                <a:latin typeface="Gotham Book" pitchFamily="50" charset="0"/>
                <a:cs typeface="Gotham Book" pitchFamily="50" charset="0"/>
              </a:defRPr>
            </a:lvl1pPr>
          </a:lstStyle>
          <a:p>
            <a:endParaRPr lang="en-US" dirty="0"/>
          </a:p>
        </p:txBody>
      </p:sp>
      <p:sp>
        <p:nvSpPr>
          <p:cNvPr id="4" name="Picture Placeholder 4">
            <a:extLst>
              <a:ext uri="{FF2B5EF4-FFF2-40B4-BE49-F238E27FC236}">
                <a16:creationId xmlns:a16="http://schemas.microsoft.com/office/drawing/2014/main" id="{F437D2A0-9F7A-AA8A-EADF-D539F879DB88}"/>
              </a:ext>
            </a:extLst>
          </p:cNvPr>
          <p:cNvSpPr>
            <a:spLocks noGrp="1"/>
          </p:cNvSpPr>
          <p:nvPr>
            <p:ph type="pic" sz="quarter" idx="13"/>
          </p:nvPr>
        </p:nvSpPr>
        <p:spPr>
          <a:xfrm>
            <a:off x="3375682" y="3420642"/>
            <a:ext cx="2501864" cy="2501865"/>
          </a:xfrm>
          <a:prstGeom prst="rect">
            <a:avLst/>
          </a:prstGeom>
        </p:spPr>
        <p:txBody>
          <a:bodyPr/>
          <a:lstStyle>
            <a:lvl1pPr>
              <a:defRPr>
                <a:solidFill>
                  <a:schemeClr val="bg1"/>
                </a:solidFill>
                <a:latin typeface="Gotham Book" pitchFamily="50" charset="0"/>
                <a:cs typeface="Gotham Book" pitchFamily="50" charset="0"/>
              </a:defRPr>
            </a:lvl1pPr>
          </a:lstStyle>
          <a:p>
            <a:endParaRPr lang="en-US" dirty="0"/>
          </a:p>
        </p:txBody>
      </p:sp>
      <p:sp>
        <p:nvSpPr>
          <p:cNvPr id="5" name="Picture Placeholder 4">
            <a:extLst>
              <a:ext uri="{FF2B5EF4-FFF2-40B4-BE49-F238E27FC236}">
                <a16:creationId xmlns:a16="http://schemas.microsoft.com/office/drawing/2014/main" id="{8F38C51B-807E-0AE8-06EB-F735CE9C0943}"/>
              </a:ext>
            </a:extLst>
          </p:cNvPr>
          <p:cNvSpPr>
            <a:spLocks noGrp="1"/>
          </p:cNvSpPr>
          <p:nvPr>
            <p:ph type="pic" sz="quarter" idx="14"/>
          </p:nvPr>
        </p:nvSpPr>
        <p:spPr>
          <a:xfrm>
            <a:off x="6314455" y="3420642"/>
            <a:ext cx="2501864" cy="2501865"/>
          </a:xfrm>
          <a:prstGeom prst="rect">
            <a:avLst/>
          </a:prstGeom>
        </p:spPr>
        <p:txBody>
          <a:bodyPr/>
          <a:lstStyle>
            <a:lvl1pPr>
              <a:defRPr>
                <a:solidFill>
                  <a:schemeClr val="bg1"/>
                </a:solidFill>
                <a:latin typeface="Gotham Book" pitchFamily="50" charset="0"/>
                <a:cs typeface="Gotham Book" pitchFamily="50" charset="0"/>
              </a:defRPr>
            </a:lvl1pPr>
          </a:lstStyle>
          <a:p>
            <a:endParaRPr lang="en-US" dirty="0"/>
          </a:p>
        </p:txBody>
      </p:sp>
      <p:sp>
        <p:nvSpPr>
          <p:cNvPr id="6" name="Picture Placeholder 4">
            <a:extLst>
              <a:ext uri="{FF2B5EF4-FFF2-40B4-BE49-F238E27FC236}">
                <a16:creationId xmlns:a16="http://schemas.microsoft.com/office/drawing/2014/main" id="{7D31BFF9-4D51-245E-B6AB-F0C96C05B41E}"/>
              </a:ext>
            </a:extLst>
          </p:cNvPr>
          <p:cNvSpPr>
            <a:spLocks noGrp="1"/>
          </p:cNvSpPr>
          <p:nvPr>
            <p:ph type="pic" sz="quarter" idx="15"/>
          </p:nvPr>
        </p:nvSpPr>
        <p:spPr>
          <a:xfrm>
            <a:off x="9253228" y="3420642"/>
            <a:ext cx="2501864" cy="2501865"/>
          </a:xfrm>
          <a:prstGeom prst="rect">
            <a:avLst/>
          </a:prstGeom>
        </p:spPr>
        <p:txBody>
          <a:bodyPr/>
          <a:lstStyle>
            <a:lvl1pPr>
              <a:defRPr>
                <a:solidFill>
                  <a:schemeClr val="bg1"/>
                </a:solidFill>
                <a:latin typeface="Gotham Book" pitchFamily="50" charset="0"/>
                <a:cs typeface="Gotham Book" pitchFamily="50" charset="0"/>
              </a:defRPr>
            </a:lvl1pPr>
          </a:lstStyle>
          <a:p>
            <a:endParaRPr lang="en-US" dirty="0"/>
          </a:p>
        </p:txBody>
      </p:sp>
      <p:sp>
        <p:nvSpPr>
          <p:cNvPr id="7" name="Text Placeholder 3">
            <a:extLst>
              <a:ext uri="{FF2B5EF4-FFF2-40B4-BE49-F238E27FC236}">
                <a16:creationId xmlns:a16="http://schemas.microsoft.com/office/drawing/2014/main" id="{B8955ECB-2F11-A4AC-31C5-C799FBEF2AB4}"/>
              </a:ext>
            </a:extLst>
          </p:cNvPr>
          <p:cNvSpPr>
            <a:spLocks noGrp="1"/>
          </p:cNvSpPr>
          <p:nvPr>
            <p:ph type="body" sz="quarter" idx="10" hasCustomPrompt="1"/>
          </p:nvPr>
        </p:nvSpPr>
        <p:spPr>
          <a:xfrm>
            <a:off x="407674" y="837751"/>
            <a:ext cx="4659925" cy="1410150"/>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10" name="Text Placeholder 4">
            <a:extLst>
              <a:ext uri="{FF2B5EF4-FFF2-40B4-BE49-F238E27FC236}">
                <a16:creationId xmlns:a16="http://schemas.microsoft.com/office/drawing/2014/main" id="{5E7F44B6-58B9-A186-DDA2-78AEE7542FE9}"/>
              </a:ext>
            </a:extLst>
          </p:cNvPr>
          <p:cNvSpPr>
            <a:spLocks noGrp="1"/>
          </p:cNvSpPr>
          <p:nvPr>
            <p:ph type="body" sz="quarter" idx="16" hasCustomPrompt="1"/>
          </p:nvPr>
        </p:nvSpPr>
        <p:spPr>
          <a:xfrm>
            <a:off x="436907" y="3150609"/>
            <a:ext cx="2501865" cy="224768"/>
          </a:xfrm>
          <a:prstGeom prst="rect">
            <a:avLst/>
          </a:prstGeom>
        </p:spPr>
        <p:txBody>
          <a:bodyPr/>
          <a:lstStyle>
            <a:lvl1pPr marL="0" indent="0">
              <a:buNone/>
              <a:defRPr sz="1600">
                <a:solidFill>
                  <a:schemeClr val="bg1">
                    <a:lumMod val="50000"/>
                  </a:schemeClr>
                </a:solidFill>
                <a:latin typeface="Gotham Bold" pitchFamily="50" charset="0"/>
                <a:cs typeface="Gotham Bold" pitchFamily="50" charset="0"/>
              </a:defRPr>
            </a:lvl1pPr>
            <a:lvl2pPr marL="457200" indent="0">
              <a:buNone/>
              <a:defRPr sz="1800">
                <a:solidFill>
                  <a:schemeClr val="bg1">
                    <a:lumMod val="50000"/>
                  </a:schemeClr>
                </a:solidFill>
                <a:latin typeface="Mulish Black" pitchFamily="2" charset="0"/>
              </a:defRPr>
            </a:lvl2pPr>
            <a:lvl3pPr>
              <a:defRPr sz="1800">
                <a:solidFill>
                  <a:schemeClr val="bg1">
                    <a:lumMod val="50000"/>
                  </a:schemeClr>
                </a:solidFill>
                <a:latin typeface="Mulish Black" pitchFamily="2" charset="0"/>
              </a:defRPr>
            </a:lvl3pPr>
            <a:lvl4pPr>
              <a:defRPr sz="1800">
                <a:solidFill>
                  <a:schemeClr val="bg1">
                    <a:lumMod val="50000"/>
                  </a:schemeClr>
                </a:solidFill>
                <a:latin typeface="Mulish Black" pitchFamily="2" charset="0"/>
              </a:defRPr>
            </a:lvl4pPr>
            <a:lvl5pPr>
              <a:defRPr sz="1800">
                <a:solidFill>
                  <a:schemeClr val="bg1">
                    <a:lumMod val="50000"/>
                  </a:schemeClr>
                </a:solidFill>
                <a:latin typeface="Mulish Black" pitchFamily="2" charset="0"/>
              </a:defRPr>
            </a:lvl5pPr>
          </a:lstStyle>
          <a:p>
            <a:pPr lvl="0"/>
            <a:r>
              <a:rPr lang="sk-SK" dirty="0"/>
              <a:t>Subtitle</a:t>
            </a:r>
            <a:endParaRPr lang="en-US" dirty="0"/>
          </a:p>
        </p:txBody>
      </p:sp>
      <p:sp>
        <p:nvSpPr>
          <p:cNvPr id="14" name="Text Placeholder 3">
            <a:extLst>
              <a:ext uri="{FF2B5EF4-FFF2-40B4-BE49-F238E27FC236}">
                <a16:creationId xmlns:a16="http://schemas.microsoft.com/office/drawing/2014/main" id="{178168EF-61E8-7A24-91A0-32B7ECEE446E}"/>
              </a:ext>
            </a:extLst>
          </p:cNvPr>
          <p:cNvSpPr>
            <a:spLocks noGrp="1"/>
          </p:cNvSpPr>
          <p:nvPr>
            <p:ph type="body" sz="quarter" idx="20" hasCustomPrompt="1"/>
          </p:nvPr>
        </p:nvSpPr>
        <p:spPr>
          <a:xfrm>
            <a:off x="436907" y="2809276"/>
            <a:ext cx="2501866" cy="341333"/>
          </a:xfrm>
          <a:prstGeom prst="rect">
            <a:avLst/>
          </a:prstGeom>
        </p:spPr>
        <p:txBody>
          <a:bodyPr/>
          <a:lstStyle>
            <a:lvl1pPr marL="0" indent="0">
              <a:buNone/>
              <a:defRPr sz="20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15" name="Text Placeholder 4">
            <a:extLst>
              <a:ext uri="{FF2B5EF4-FFF2-40B4-BE49-F238E27FC236}">
                <a16:creationId xmlns:a16="http://schemas.microsoft.com/office/drawing/2014/main" id="{F45E0D04-2F19-0892-01F5-BD7DA8BD56CA}"/>
              </a:ext>
            </a:extLst>
          </p:cNvPr>
          <p:cNvSpPr>
            <a:spLocks noGrp="1"/>
          </p:cNvSpPr>
          <p:nvPr>
            <p:ph type="body" sz="quarter" idx="21" hasCustomPrompt="1"/>
          </p:nvPr>
        </p:nvSpPr>
        <p:spPr>
          <a:xfrm>
            <a:off x="3375680" y="3150609"/>
            <a:ext cx="2501865" cy="224768"/>
          </a:xfrm>
          <a:prstGeom prst="rect">
            <a:avLst/>
          </a:prstGeom>
        </p:spPr>
        <p:txBody>
          <a:bodyPr/>
          <a:lstStyle>
            <a:lvl1pPr marL="0" indent="0">
              <a:buNone/>
              <a:defRPr sz="1600">
                <a:solidFill>
                  <a:schemeClr val="bg1">
                    <a:lumMod val="50000"/>
                  </a:schemeClr>
                </a:solidFill>
                <a:latin typeface="Gotham Bold" pitchFamily="50" charset="0"/>
                <a:cs typeface="Gotham Bold" pitchFamily="50" charset="0"/>
              </a:defRPr>
            </a:lvl1pPr>
            <a:lvl2pPr marL="457200" indent="0">
              <a:buNone/>
              <a:defRPr sz="1800">
                <a:solidFill>
                  <a:schemeClr val="bg1">
                    <a:lumMod val="50000"/>
                  </a:schemeClr>
                </a:solidFill>
                <a:latin typeface="Mulish Black" pitchFamily="2" charset="0"/>
              </a:defRPr>
            </a:lvl2pPr>
            <a:lvl3pPr>
              <a:defRPr sz="1800">
                <a:solidFill>
                  <a:schemeClr val="bg1">
                    <a:lumMod val="50000"/>
                  </a:schemeClr>
                </a:solidFill>
                <a:latin typeface="Mulish Black" pitchFamily="2" charset="0"/>
              </a:defRPr>
            </a:lvl3pPr>
            <a:lvl4pPr>
              <a:defRPr sz="1800">
                <a:solidFill>
                  <a:schemeClr val="bg1">
                    <a:lumMod val="50000"/>
                  </a:schemeClr>
                </a:solidFill>
                <a:latin typeface="Mulish Black" pitchFamily="2" charset="0"/>
              </a:defRPr>
            </a:lvl4pPr>
            <a:lvl5pPr>
              <a:defRPr sz="1800">
                <a:solidFill>
                  <a:schemeClr val="bg1">
                    <a:lumMod val="50000"/>
                  </a:schemeClr>
                </a:solidFill>
                <a:latin typeface="Mulish Black" pitchFamily="2" charset="0"/>
              </a:defRPr>
            </a:lvl5pPr>
          </a:lstStyle>
          <a:p>
            <a:pPr lvl="0"/>
            <a:r>
              <a:rPr lang="sk-SK" dirty="0"/>
              <a:t>Subtitle</a:t>
            </a:r>
            <a:endParaRPr lang="en-US" dirty="0"/>
          </a:p>
        </p:txBody>
      </p:sp>
      <p:sp>
        <p:nvSpPr>
          <p:cNvPr id="16" name="Text Placeholder 3">
            <a:extLst>
              <a:ext uri="{FF2B5EF4-FFF2-40B4-BE49-F238E27FC236}">
                <a16:creationId xmlns:a16="http://schemas.microsoft.com/office/drawing/2014/main" id="{D26C9C61-6CF1-1C33-42EF-F04BFB5AF787}"/>
              </a:ext>
            </a:extLst>
          </p:cNvPr>
          <p:cNvSpPr>
            <a:spLocks noGrp="1"/>
          </p:cNvSpPr>
          <p:nvPr>
            <p:ph type="body" sz="quarter" idx="22" hasCustomPrompt="1"/>
          </p:nvPr>
        </p:nvSpPr>
        <p:spPr>
          <a:xfrm>
            <a:off x="3375680" y="2809276"/>
            <a:ext cx="2501866" cy="341333"/>
          </a:xfrm>
          <a:prstGeom prst="rect">
            <a:avLst/>
          </a:prstGeom>
        </p:spPr>
        <p:txBody>
          <a:bodyPr/>
          <a:lstStyle>
            <a:lvl1pPr marL="0" indent="0">
              <a:buNone/>
              <a:defRPr sz="20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17" name="Text Placeholder 4">
            <a:extLst>
              <a:ext uri="{FF2B5EF4-FFF2-40B4-BE49-F238E27FC236}">
                <a16:creationId xmlns:a16="http://schemas.microsoft.com/office/drawing/2014/main" id="{BB22DB0D-E46A-87C9-B1EB-5AD6A351214B}"/>
              </a:ext>
            </a:extLst>
          </p:cNvPr>
          <p:cNvSpPr>
            <a:spLocks noGrp="1"/>
          </p:cNvSpPr>
          <p:nvPr>
            <p:ph type="body" sz="quarter" idx="23" hasCustomPrompt="1"/>
          </p:nvPr>
        </p:nvSpPr>
        <p:spPr>
          <a:xfrm>
            <a:off x="6314453" y="3150609"/>
            <a:ext cx="2501865" cy="224768"/>
          </a:xfrm>
          <a:prstGeom prst="rect">
            <a:avLst/>
          </a:prstGeom>
        </p:spPr>
        <p:txBody>
          <a:bodyPr/>
          <a:lstStyle>
            <a:lvl1pPr marL="0" indent="0">
              <a:buNone/>
              <a:defRPr sz="1600">
                <a:solidFill>
                  <a:schemeClr val="bg1">
                    <a:lumMod val="50000"/>
                  </a:schemeClr>
                </a:solidFill>
                <a:latin typeface="Gotham Bold" pitchFamily="50" charset="0"/>
                <a:cs typeface="Gotham Bold" pitchFamily="50" charset="0"/>
              </a:defRPr>
            </a:lvl1pPr>
            <a:lvl2pPr marL="457200" indent="0">
              <a:buNone/>
              <a:defRPr sz="1800">
                <a:solidFill>
                  <a:schemeClr val="bg1">
                    <a:lumMod val="50000"/>
                  </a:schemeClr>
                </a:solidFill>
                <a:latin typeface="Mulish Black" pitchFamily="2" charset="0"/>
              </a:defRPr>
            </a:lvl2pPr>
            <a:lvl3pPr>
              <a:defRPr sz="1800">
                <a:solidFill>
                  <a:schemeClr val="bg1">
                    <a:lumMod val="50000"/>
                  </a:schemeClr>
                </a:solidFill>
                <a:latin typeface="Mulish Black" pitchFamily="2" charset="0"/>
              </a:defRPr>
            </a:lvl3pPr>
            <a:lvl4pPr>
              <a:defRPr sz="1800">
                <a:solidFill>
                  <a:schemeClr val="bg1">
                    <a:lumMod val="50000"/>
                  </a:schemeClr>
                </a:solidFill>
                <a:latin typeface="Mulish Black" pitchFamily="2" charset="0"/>
              </a:defRPr>
            </a:lvl4pPr>
            <a:lvl5pPr>
              <a:defRPr sz="1800">
                <a:solidFill>
                  <a:schemeClr val="bg1">
                    <a:lumMod val="50000"/>
                  </a:schemeClr>
                </a:solidFill>
                <a:latin typeface="Mulish Black" pitchFamily="2" charset="0"/>
              </a:defRPr>
            </a:lvl5pPr>
          </a:lstStyle>
          <a:p>
            <a:pPr lvl="0"/>
            <a:r>
              <a:rPr lang="sk-SK" dirty="0"/>
              <a:t>Subtitle</a:t>
            </a:r>
            <a:endParaRPr lang="en-US" dirty="0"/>
          </a:p>
        </p:txBody>
      </p:sp>
      <p:sp>
        <p:nvSpPr>
          <p:cNvPr id="18" name="Text Placeholder 3">
            <a:extLst>
              <a:ext uri="{FF2B5EF4-FFF2-40B4-BE49-F238E27FC236}">
                <a16:creationId xmlns:a16="http://schemas.microsoft.com/office/drawing/2014/main" id="{15FA12E4-08A1-4B7B-4EDE-4DBFDD93C3F8}"/>
              </a:ext>
            </a:extLst>
          </p:cNvPr>
          <p:cNvSpPr>
            <a:spLocks noGrp="1"/>
          </p:cNvSpPr>
          <p:nvPr>
            <p:ph type="body" sz="quarter" idx="24" hasCustomPrompt="1"/>
          </p:nvPr>
        </p:nvSpPr>
        <p:spPr>
          <a:xfrm>
            <a:off x="6314453" y="2809276"/>
            <a:ext cx="2501866" cy="341333"/>
          </a:xfrm>
          <a:prstGeom prst="rect">
            <a:avLst/>
          </a:prstGeom>
        </p:spPr>
        <p:txBody>
          <a:bodyPr/>
          <a:lstStyle>
            <a:lvl1pPr marL="0" indent="0">
              <a:buNone/>
              <a:defRPr sz="20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19" name="Text Placeholder 4">
            <a:extLst>
              <a:ext uri="{FF2B5EF4-FFF2-40B4-BE49-F238E27FC236}">
                <a16:creationId xmlns:a16="http://schemas.microsoft.com/office/drawing/2014/main" id="{FC34B958-9133-0A33-520E-0EBEC2E7F343}"/>
              </a:ext>
            </a:extLst>
          </p:cNvPr>
          <p:cNvSpPr>
            <a:spLocks noGrp="1"/>
          </p:cNvSpPr>
          <p:nvPr>
            <p:ph type="body" sz="quarter" idx="25" hasCustomPrompt="1"/>
          </p:nvPr>
        </p:nvSpPr>
        <p:spPr>
          <a:xfrm>
            <a:off x="9253225" y="3150609"/>
            <a:ext cx="2501865" cy="224768"/>
          </a:xfrm>
          <a:prstGeom prst="rect">
            <a:avLst/>
          </a:prstGeom>
        </p:spPr>
        <p:txBody>
          <a:bodyPr/>
          <a:lstStyle>
            <a:lvl1pPr marL="0" indent="0">
              <a:buNone/>
              <a:defRPr sz="1600">
                <a:solidFill>
                  <a:schemeClr val="bg1">
                    <a:lumMod val="50000"/>
                  </a:schemeClr>
                </a:solidFill>
                <a:latin typeface="Gotham Bold" pitchFamily="50" charset="0"/>
                <a:cs typeface="Gotham Bold" pitchFamily="50" charset="0"/>
              </a:defRPr>
            </a:lvl1pPr>
            <a:lvl2pPr marL="457200" indent="0">
              <a:buNone/>
              <a:defRPr sz="1800">
                <a:solidFill>
                  <a:schemeClr val="bg1">
                    <a:lumMod val="50000"/>
                  </a:schemeClr>
                </a:solidFill>
                <a:latin typeface="Mulish Black" pitchFamily="2" charset="0"/>
              </a:defRPr>
            </a:lvl2pPr>
            <a:lvl3pPr>
              <a:defRPr sz="1800">
                <a:solidFill>
                  <a:schemeClr val="bg1">
                    <a:lumMod val="50000"/>
                  </a:schemeClr>
                </a:solidFill>
                <a:latin typeface="Mulish Black" pitchFamily="2" charset="0"/>
              </a:defRPr>
            </a:lvl3pPr>
            <a:lvl4pPr>
              <a:defRPr sz="1800">
                <a:solidFill>
                  <a:schemeClr val="bg1">
                    <a:lumMod val="50000"/>
                  </a:schemeClr>
                </a:solidFill>
                <a:latin typeface="Mulish Black" pitchFamily="2" charset="0"/>
              </a:defRPr>
            </a:lvl4pPr>
            <a:lvl5pPr>
              <a:defRPr sz="1800">
                <a:solidFill>
                  <a:schemeClr val="bg1">
                    <a:lumMod val="50000"/>
                  </a:schemeClr>
                </a:solidFill>
                <a:latin typeface="Mulish Black" pitchFamily="2" charset="0"/>
              </a:defRPr>
            </a:lvl5pPr>
          </a:lstStyle>
          <a:p>
            <a:pPr lvl="0"/>
            <a:r>
              <a:rPr lang="sk-SK" dirty="0"/>
              <a:t>Subtitle</a:t>
            </a:r>
            <a:endParaRPr lang="en-US" dirty="0"/>
          </a:p>
        </p:txBody>
      </p:sp>
      <p:sp>
        <p:nvSpPr>
          <p:cNvPr id="20" name="Text Placeholder 3">
            <a:extLst>
              <a:ext uri="{FF2B5EF4-FFF2-40B4-BE49-F238E27FC236}">
                <a16:creationId xmlns:a16="http://schemas.microsoft.com/office/drawing/2014/main" id="{2BD54CCA-AD20-EAC8-E75F-7C7337667B9F}"/>
              </a:ext>
            </a:extLst>
          </p:cNvPr>
          <p:cNvSpPr>
            <a:spLocks noGrp="1"/>
          </p:cNvSpPr>
          <p:nvPr>
            <p:ph type="body" sz="quarter" idx="26" hasCustomPrompt="1"/>
          </p:nvPr>
        </p:nvSpPr>
        <p:spPr>
          <a:xfrm>
            <a:off x="9253225" y="2809276"/>
            <a:ext cx="2501866" cy="341333"/>
          </a:xfrm>
          <a:prstGeom prst="rect">
            <a:avLst/>
          </a:prstGeom>
        </p:spPr>
        <p:txBody>
          <a:bodyPr/>
          <a:lstStyle>
            <a:lvl1pPr marL="0" indent="0">
              <a:buNone/>
              <a:defRPr sz="2000">
                <a:solidFill>
                  <a:srgbClr val="F4BA48"/>
                </a:solidFill>
                <a:latin typeface="Gotham Bold" pitchFamily="50" charset="0"/>
                <a:cs typeface="Gotham Bold" pitchFamily="50" charset="0"/>
              </a:defRPr>
            </a:lvl1pPr>
          </a:lstStyle>
          <a:p>
            <a:pPr lvl="0"/>
            <a:r>
              <a:rPr lang="sk-SK" dirty="0"/>
              <a:t>Headline</a:t>
            </a:r>
            <a:endParaRPr lang="en-US" dirty="0"/>
          </a:p>
        </p:txBody>
      </p:sp>
    </p:spTree>
    <p:extLst>
      <p:ext uri="{BB962C8B-B14F-4D97-AF65-F5344CB8AC3E}">
        <p14:creationId xmlns:p14="http://schemas.microsoft.com/office/powerpoint/2010/main" val="24811846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ck_6">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407674" y="1237575"/>
            <a:ext cx="4920341" cy="893150"/>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3" name="Text Placeholder 7">
            <a:extLst>
              <a:ext uri="{FF2B5EF4-FFF2-40B4-BE49-F238E27FC236}">
                <a16:creationId xmlns:a16="http://schemas.microsoft.com/office/drawing/2014/main" id="{3B399A9E-6120-F03E-B87A-4DD519EC06ED}"/>
              </a:ext>
            </a:extLst>
          </p:cNvPr>
          <p:cNvSpPr>
            <a:spLocks noGrp="1"/>
          </p:cNvSpPr>
          <p:nvPr>
            <p:ph type="body" sz="quarter" idx="12" hasCustomPrompt="1"/>
          </p:nvPr>
        </p:nvSpPr>
        <p:spPr>
          <a:xfrm>
            <a:off x="407674" y="1942650"/>
            <a:ext cx="4920341" cy="4010475"/>
          </a:xfrm>
          <a:prstGeom prst="rect">
            <a:avLst/>
          </a:prstGeom>
        </p:spPr>
        <p:txBody>
          <a:bodyPr/>
          <a:lstStyle>
            <a:lvl1pPr marL="228600" indent="-228600">
              <a:lnSpc>
                <a:spcPct val="100000"/>
              </a:lnSpc>
              <a:buFont typeface="Mulish" pitchFamily="2" charset="0"/>
              <a:buChar char="•"/>
              <a:defRPr sz="1400">
                <a:solidFill>
                  <a:schemeClr val="bg1"/>
                </a:solidFill>
                <a:latin typeface="Gotham Book" pitchFamily="50" charset="0"/>
                <a:cs typeface="Gotham Book" pitchFamily="50" charset="0"/>
              </a:defRPr>
            </a:lvl1pPr>
            <a:lvl2pPr marL="685800" indent="-228600">
              <a:lnSpc>
                <a:spcPct val="100000"/>
              </a:lnSpc>
              <a:buFont typeface="Mulish" pitchFamily="2" charset="0"/>
              <a:buChar char="•"/>
              <a:defRPr sz="1200">
                <a:solidFill>
                  <a:schemeClr val="bg1"/>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a:t>
            </a:r>
          </a:p>
          <a:p>
            <a:pPr marL="228600" marR="0" lvl="0" indent="-228600" algn="l" defTabSz="914400" rtl="0" eaLnBrk="1" fontAlgn="auto" latinLnBrk="0" hangingPunct="1">
              <a:lnSpc>
                <a:spcPct val="100000"/>
              </a:lnSpc>
              <a:spcBef>
                <a:spcPts val="1000"/>
              </a:spcBef>
              <a:spcAft>
                <a:spcPts val="0"/>
              </a:spcAft>
              <a:buClrTx/>
              <a:buSzTx/>
              <a:buFont typeface="Mulish" pitchFamily="2" charset="0"/>
              <a:buChar char="•"/>
              <a:tabLst/>
              <a:defRPr/>
            </a:pPr>
            <a:r>
              <a:rPr lang="sk-SK" dirty="0"/>
              <a:t>Lorem ipsum dolor sit amet, consectetur adipiscing elit set do eiusmod tempor incididunt</a:t>
            </a:r>
          </a:p>
          <a:p>
            <a:pPr marL="228600" marR="0" lvl="0" indent="-228600" algn="l" defTabSz="914400" rtl="0" eaLnBrk="1" fontAlgn="auto" latinLnBrk="0" hangingPunct="1">
              <a:lnSpc>
                <a:spcPct val="100000"/>
              </a:lnSpc>
              <a:spcBef>
                <a:spcPts val="1000"/>
              </a:spcBef>
              <a:spcAft>
                <a:spcPts val="0"/>
              </a:spcAft>
              <a:buClrTx/>
              <a:buSzTx/>
              <a:buFont typeface="Mulish" pitchFamily="2" charset="0"/>
              <a:buChar char="•"/>
              <a:tabLst/>
              <a:defRPr/>
            </a:pPr>
            <a:r>
              <a:rPr lang="sk-SK" dirty="0"/>
              <a:t>Lorem ipsum dolor sit amet, consectetur adipiscing elit set do eiusmod tempor incididunt</a:t>
            </a:r>
          </a:p>
          <a:p>
            <a:pPr lvl="0"/>
            <a:r>
              <a:rPr lang="sk-SK" dirty="0"/>
              <a:t>Lorem ipsum</a:t>
            </a:r>
          </a:p>
          <a:p>
            <a:pPr lvl="1"/>
            <a:r>
              <a:rPr lang="sk-SK" dirty="0"/>
              <a:t>Lorem ipsum</a:t>
            </a:r>
          </a:p>
          <a:p>
            <a:pPr lvl="1"/>
            <a:r>
              <a:rPr lang="sk-SK" dirty="0"/>
              <a:t>Lorem ipsum</a:t>
            </a:r>
            <a:endParaRPr lang="en-US" dirty="0"/>
          </a:p>
        </p:txBody>
      </p:sp>
      <p:sp>
        <p:nvSpPr>
          <p:cNvPr id="5" name="Text Placeholder 4">
            <a:extLst>
              <a:ext uri="{FF2B5EF4-FFF2-40B4-BE49-F238E27FC236}">
                <a16:creationId xmlns:a16="http://schemas.microsoft.com/office/drawing/2014/main" id="{72992535-24F5-F5C5-1664-97260439F755}"/>
              </a:ext>
            </a:extLst>
          </p:cNvPr>
          <p:cNvSpPr>
            <a:spLocks noGrp="1"/>
          </p:cNvSpPr>
          <p:nvPr>
            <p:ph type="body" sz="quarter" idx="13" hasCustomPrompt="1"/>
          </p:nvPr>
        </p:nvSpPr>
        <p:spPr>
          <a:xfrm>
            <a:off x="408287" y="837752"/>
            <a:ext cx="4919728" cy="399824"/>
          </a:xfrm>
          <a:prstGeom prst="rect">
            <a:avLst/>
          </a:prstGeom>
        </p:spPr>
        <p:txBody>
          <a:bodyPr/>
          <a:lstStyle>
            <a:lvl1pPr marL="0" indent="0">
              <a:buNone/>
              <a:defRPr sz="1800">
                <a:solidFill>
                  <a:schemeClr val="bg1">
                    <a:lumMod val="50000"/>
                  </a:schemeClr>
                </a:solidFill>
                <a:latin typeface="Gotham Bold" pitchFamily="50" charset="0"/>
                <a:cs typeface="Gotham Bold" pitchFamily="50" charset="0"/>
              </a:defRPr>
            </a:lvl1pPr>
            <a:lvl2pPr marL="457200" indent="0">
              <a:buNone/>
              <a:defRPr sz="1800">
                <a:solidFill>
                  <a:schemeClr val="bg1">
                    <a:lumMod val="50000"/>
                  </a:schemeClr>
                </a:solidFill>
                <a:latin typeface="Mulish Black" pitchFamily="2" charset="0"/>
              </a:defRPr>
            </a:lvl2pPr>
            <a:lvl3pPr>
              <a:defRPr sz="1800">
                <a:solidFill>
                  <a:schemeClr val="bg1">
                    <a:lumMod val="50000"/>
                  </a:schemeClr>
                </a:solidFill>
                <a:latin typeface="Mulish Black" pitchFamily="2" charset="0"/>
              </a:defRPr>
            </a:lvl3pPr>
            <a:lvl4pPr>
              <a:defRPr sz="1800">
                <a:solidFill>
                  <a:schemeClr val="bg1">
                    <a:lumMod val="50000"/>
                  </a:schemeClr>
                </a:solidFill>
                <a:latin typeface="Mulish Black" pitchFamily="2" charset="0"/>
              </a:defRPr>
            </a:lvl4pPr>
            <a:lvl5pPr>
              <a:defRPr sz="1800">
                <a:solidFill>
                  <a:schemeClr val="bg1">
                    <a:lumMod val="50000"/>
                  </a:schemeClr>
                </a:solidFill>
                <a:latin typeface="Mulish Black" pitchFamily="2" charset="0"/>
              </a:defRPr>
            </a:lvl5pPr>
          </a:lstStyle>
          <a:p>
            <a:pPr lvl="0"/>
            <a:r>
              <a:rPr lang="sk-SK" dirty="0"/>
              <a:t>Subtitle</a:t>
            </a:r>
            <a:endParaRPr lang="en-US" dirty="0"/>
          </a:p>
        </p:txBody>
      </p:sp>
      <p:sp>
        <p:nvSpPr>
          <p:cNvPr id="6" name="Picture Placeholder 5">
            <a:extLst>
              <a:ext uri="{FF2B5EF4-FFF2-40B4-BE49-F238E27FC236}">
                <a16:creationId xmlns:a16="http://schemas.microsoft.com/office/drawing/2014/main" id="{F6779D1F-5A8B-ABEE-9D5E-58146B516E6E}"/>
              </a:ext>
            </a:extLst>
          </p:cNvPr>
          <p:cNvSpPr>
            <a:spLocks noGrp="1"/>
          </p:cNvSpPr>
          <p:nvPr>
            <p:ph type="pic" sz="quarter" idx="14"/>
          </p:nvPr>
        </p:nvSpPr>
        <p:spPr>
          <a:xfrm>
            <a:off x="6481448" y="904874"/>
            <a:ext cx="4909052" cy="5048251"/>
          </a:xfrm>
          <a:prstGeom prst="rect">
            <a:avLst/>
          </a:prstGeom>
        </p:spPr>
        <p:txBody>
          <a:bodyPr/>
          <a:lstStyle>
            <a:lvl1pPr>
              <a:defRPr>
                <a:solidFill>
                  <a:schemeClr val="bg1"/>
                </a:solidFill>
                <a:latin typeface="Gotham Book" pitchFamily="50" charset="0"/>
                <a:cs typeface="Gotham Book" pitchFamily="50" charset="0"/>
              </a:defRPr>
            </a:lvl1pPr>
          </a:lstStyle>
          <a:p>
            <a:endParaRPr lang="en-US" dirty="0"/>
          </a:p>
        </p:txBody>
      </p:sp>
      <p:pic>
        <p:nvPicPr>
          <p:cNvPr id="8" name="Picture 7">
            <a:extLst>
              <a:ext uri="{FF2B5EF4-FFF2-40B4-BE49-F238E27FC236}">
                <a16:creationId xmlns:a16="http://schemas.microsoft.com/office/drawing/2014/main" id="{9C1757AD-FB61-050C-FF75-CEB04A1965C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1651655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White_1">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2D060AB-B0B7-7FE7-95C0-08AB6BA879C7}"/>
              </a:ext>
            </a:extLst>
          </p:cNvPr>
          <p:cNvSpPr>
            <a:spLocks noGrp="1"/>
          </p:cNvSpPr>
          <p:nvPr>
            <p:ph type="pic" sz="quarter" idx="12"/>
          </p:nvPr>
        </p:nvSpPr>
        <p:spPr>
          <a:xfrm>
            <a:off x="0" y="0"/>
            <a:ext cx="12191999" cy="6858000"/>
          </a:xfrm>
          <a:prstGeom prst="rect">
            <a:avLst/>
          </a:prstGeo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36841790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White_2">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407674" y="837751"/>
            <a:ext cx="4659925" cy="1410150"/>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3" name="Text Placeholder 7">
            <a:extLst>
              <a:ext uri="{FF2B5EF4-FFF2-40B4-BE49-F238E27FC236}">
                <a16:creationId xmlns:a16="http://schemas.microsoft.com/office/drawing/2014/main" id="{3B399A9E-6120-F03E-B87A-4DD519EC06ED}"/>
              </a:ext>
            </a:extLst>
          </p:cNvPr>
          <p:cNvSpPr>
            <a:spLocks noGrp="1"/>
          </p:cNvSpPr>
          <p:nvPr>
            <p:ph type="body" sz="quarter" idx="12" hasCustomPrompt="1"/>
          </p:nvPr>
        </p:nvSpPr>
        <p:spPr>
          <a:xfrm>
            <a:off x="407674" y="1942650"/>
            <a:ext cx="4920341" cy="4010475"/>
          </a:xfrm>
          <a:prstGeom prst="rect">
            <a:avLst/>
          </a:prstGeom>
        </p:spPr>
        <p:txBody>
          <a:bodyPr/>
          <a:lstStyle>
            <a:lvl1pPr marL="228600" indent="-228600">
              <a:lnSpc>
                <a:spcPct val="100000"/>
              </a:lnSpc>
              <a:buFont typeface="Mulish" pitchFamily="2" charset="0"/>
              <a:buChar char="•"/>
              <a:defRPr sz="1400">
                <a:solidFill>
                  <a:srgbClr val="120F14"/>
                </a:solidFill>
                <a:latin typeface="Gotham Book" pitchFamily="50" charset="0"/>
                <a:cs typeface="Gotham Book" pitchFamily="50" charset="0"/>
              </a:defRPr>
            </a:lvl1pPr>
            <a:lvl2pPr marL="685800" indent="-228600">
              <a:lnSpc>
                <a:spcPct val="100000"/>
              </a:lnSpc>
              <a:buFont typeface="Mulish" pitchFamily="2" charset="0"/>
              <a:buChar char="•"/>
              <a:defRPr sz="1200">
                <a:solidFill>
                  <a:srgbClr val="120F14"/>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a:t>
            </a:r>
          </a:p>
          <a:p>
            <a:pPr marL="228600" marR="0" lvl="0" indent="-228600" algn="l" defTabSz="914400" rtl="0" eaLnBrk="1" fontAlgn="auto" latinLnBrk="0" hangingPunct="1">
              <a:lnSpc>
                <a:spcPct val="100000"/>
              </a:lnSpc>
              <a:spcBef>
                <a:spcPts val="1000"/>
              </a:spcBef>
              <a:spcAft>
                <a:spcPts val="0"/>
              </a:spcAft>
              <a:buClrTx/>
              <a:buSzTx/>
              <a:buFont typeface="Mulish" pitchFamily="2" charset="0"/>
              <a:buChar char="•"/>
              <a:tabLst/>
              <a:defRPr/>
            </a:pPr>
            <a:r>
              <a:rPr lang="sk-SK" dirty="0"/>
              <a:t>Lorem ipsum dolor sit amet, consectetur adipiscing elit set do eiusmod tempor incididunt</a:t>
            </a:r>
          </a:p>
          <a:p>
            <a:pPr marL="228600" marR="0" lvl="0" indent="-228600" algn="l" defTabSz="914400" rtl="0" eaLnBrk="1" fontAlgn="auto" latinLnBrk="0" hangingPunct="1">
              <a:lnSpc>
                <a:spcPct val="100000"/>
              </a:lnSpc>
              <a:spcBef>
                <a:spcPts val="1000"/>
              </a:spcBef>
              <a:spcAft>
                <a:spcPts val="0"/>
              </a:spcAft>
              <a:buClrTx/>
              <a:buSzTx/>
              <a:buFont typeface="Mulish" pitchFamily="2" charset="0"/>
              <a:buChar char="•"/>
              <a:tabLst/>
              <a:defRPr/>
            </a:pPr>
            <a:r>
              <a:rPr lang="sk-SK" dirty="0"/>
              <a:t>Lorem ipsum dolor sit amet, consectetur adipiscing elit set do eiusmod tempor incididunt</a:t>
            </a:r>
          </a:p>
          <a:p>
            <a:pPr lvl="0"/>
            <a:r>
              <a:rPr lang="sk-SK" dirty="0"/>
              <a:t>Lorem ipsum</a:t>
            </a:r>
          </a:p>
          <a:p>
            <a:pPr lvl="1"/>
            <a:r>
              <a:rPr lang="sk-SK" dirty="0"/>
              <a:t>Lorem ipsum</a:t>
            </a:r>
          </a:p>
          <a:p>
            <a:pPr lvl="1"/>
            <a:r>
              <a:rPr lang="sk-SK" dirty="0"/>
              <a:t>Lorem ipsum</a:t>
            </a:r>
            <a:endParaRPr lang="en-US" dirty="0"/>
          </a:p>
        </p:txBody>
      </p:sp>
      <p:sp>
        <p:nvSpPr>
          <p:cNvPr id="5" name="Text Placeholder 4">
            <a:extLst>
              <a:ext uri="{FF2B5EF4-FFF2-40B4-BE49-F238E27FC236}">
                <a16:creationId xmlns:a16="http://schemas.microsoft.com/office/drawing/2014/main" id="{72992535-24F5-F5C5-1664-97260439F755}"/>
              </a:ext>
            </a:extLst>
          </p:cNvPr>
          <p:cNvSpPr>
            <a:spLocks noGrp="1"/>
          </p:cNvSpPr>
          <p:nvPr>
            <p:ph type="body" sz="quarter" idx="13" hasCustomPrompt="1"/>
          </p:nvPr>
        </p:nvSpPr>
        <p:spPr>
          <a:xfrm>
            <a:off x="408287" y="1447800"/>
            <a:ext cx="4659312" cy="1981200"/>
          </a:xfrm>
          <a:prstGeom prst="rect">
            <a:avLst/>
          </a:prstGeom>
        </p:spPr>
        <p:txBody>
          <a:bodyPr/>
          <a:lstStyle>
            <a:lvl1pPr marL="0" indent="0">
              <a:buNone/>
              <a:defRPr sz="1800">
                <a:solidFill>
                  <a:schemeClr val="bg1">
                    <a:lumMod val="75000"/>
                  </a:schemeClr>
                </a:solidFill>
                <a:latin typeface="Gotham Bold" pitchFamily="50" charset="0"/>
                <a:cs typeface="Gotham Bold" pitchFamily="50" charset="0"/>
              </a:defRPr>
            </a:lvl1pPr>
            <a:lvl2pPr marL="457200" indent="0">
              <a:buNone/>
              <a:defRPr sz="1800">
                <a:solidFill>
                  <a:schemeClr val="bg1">
                    <a:lumMod val="50000"/>
                  </a:schemeClr>
                </a:solidFill>
                <a:latin typeface="Mulish Black" pitchFamily="2" charset="0"/>
              </a:defRPr>
            </a:lvl2pPr>
            <a:lvl3pPr>
              <a:defRPr sz="1800">
                <a:solidFill>
                  <a:schemeClr val="bg1">
                    <a:lumMod val="50000"/>
                  </a:schemeClr>
                </a:solidFill>
                <a:latin typeface="Mulish Black" pitchFamily="2" charset="0"/>
              </a:defRPr>
            </a:lvl3pPr>
            <a:lvl4pPr>
              <a:defRPr sz="1800">
                <a:solidFill>
                  <a:schemeClr val="bg1">
                    <a:lumMod val="50000"/>
                  </a:schemeClr>
                </a:solidFill>
                <a:latin typeface="Mulish Black" pitchFamily="2" charset="0"/>
              </a:defRPr>
            </a:lvl4pPr>
            <a:lvl5pPr>
              <a:defRPr sz="1800">
                <a:solidFill>
                  <a:schemeClr val="bg1">
                    <a:lumMod val="50000"/>
                  </a:schemeClr>
                </a:solidFill>
                <a:latin typeface="Mulish Black" pitchFamily="2" charset="0"/>
              </a:defRPr>
            </a:lvl5pPr>
          </a:lstStyle>
          <a:p>
            <a:pPr lvl="0"/>
            <a:r>
              <a:rPr lang="sk-SK" dirty="0"/>
              <a:t>Subtitle</a:t>
            </a:r>
            <a:endParaRPr lang="en-US" dirty="0"/>
          </a:p>
        </p:txBody>
      </p:sp>
      <p:sp>
        <p:nvSpPr>
          <p:cNvPr id="6" name="Picture Placeholder 5">
            <a:extLst>
              <a:ext uri="{FF2B5EF4-FFF2-40B4-BE49-F238E27FC236}">
                <a16:creationId xmlns:a16="http://schemas.microsoft.com/office/drawing/2014/main" id="{F6779D1F-5A8B-ABEE-9D5E-58146B516E6E}"/>
              </a:ext>
            </a:extLst>
          </p:cNvPr>
          <p:cNvSpPr>
            <a:spLocks noGrp="1"/>
          </p:cNvSpPr>
          <p:nvPr>
            <p:ph type="pic" sz="quarter" idx="14"/>
          </p:nvPr>
        </p:nvSpPr>
        <p:spPr>
          <a:xfrm>
            <a:off x="6481448" y="904874"/>
            <a:ext cx="4909052" cy="5048251"/>
          </a:xfrm>
          <a:prstGeom prst="rect">
            <a:avLst/>
          </a:prstGeom>
        </p:spPr>
        <p:txBody>
          <a:bodyPr/>
          <a:lstStyle>
            <a:lvl1pPr>
              <a:defRPr>
                <a:latin typeface="Gotham Book" pitchFamily="50" charset="0"/>
                <a:cs typeface="Gotham Book" pitchFamily="50" charset="0"/>
              </a:defRPr>
            </a:lvl1pPr>
          </a:lstStyle>
          <a:p>
            <a:endParaRPr lang="en-US" dirty="0"/>
          </a:p>
        </p:txBody>
      </p:sp>
      <p:pic>
        <p:nvPicPr>
          <p:cNvPr id="2" name="Picture 1">
            <a:extLst>
              <a:ext uri="{FF2B5EF4-FFF2-40B4-BE49-F238E27FC236}">
                <a16:creationId xmlns:a16="http://schemas.microsoft.com/office/drawing/2014/main" id="{8951A1F2-7E66-AC8F-A9E1-807972ED737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30084869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White_3">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407674" y="837751"/>
            <a:ext cx="4659925" cy="1410150"/>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6" name="Picture Placeholder 5">
            <a:extLst>
              <a:ext uri="{FF2B5EF4-FFF2-40B4-BE49-F238E27FC236}">
                <a16:creationId xmlns:a16="http://schemas.microsoft.com/office/drawing/2014/main" id="{F6779D1F-5A8B-ABEE-9D5E-58146B516E6E}"/>
              </a:ext>
            </a:extLst>
          </p:cNvPr>
          <p:cNvSpPr>
            <a:spLocks noGrp="1"/>
          </p:cNvSpPr>
          <p:nvPr>
            <p:ph type="pic" sz="quarter" idx="14"/>
          </p:nvPr>
        </p:nvSpPr>
        <p:spPr>
          <a:xfrm>
            <a:off x="6481448" y="904874"/>
            <a:ext cx="4909052" cy="5048251"/>
          </a:xfrm>
          <a:prstGeom prst="rect">
            <a:avLst/>
          </a:prstGeom>
        </p:spPr>
        <p:txBody>
          <a:bodyPr/>
          <a:lstStyle>
            <a:lvl1pPr>
              <a:defRPr>
                <a:latin typeface="Gotham Book" pitchFamily="50" charset="0"/>
                <a:cs typeface="Gotham Book" pitchFamily="50" charset="0"/>
              </a:defRPr>
            </a:lvl1pPr>
          </a:lstStyle>
          <a:p>
            <a:endParaRPr lang="en-US" dirty="0"/>
          </a:p>
        </p:txBody>
      </p:sp>
      <p:sp>
        <p:nvSpPr>
          <p:cNvPr id="2" name="Text Placeholder 7">
            <a:extLst>
              <a:ext uri="{FF2B5EF4-FFF2-40B4-BE49-F238E27FC236}">
                <a16:creationId xmlns:a16="http://schemas.microsoft.com/office/drawing/2014/main" id="{56EACB17-8FAD-6FFF-5113-1F13FABA627C}"/>
              </a:ext>
            </a:extLst>
          </p:cNvPr>
          <p:cNvSpPr>
            <a:spLocks noGrp="1"/>
          </p:cNvSpPr>
          <p:nvPr>
            <p:ph type="body" sz="quarter" idx="11" hasCustomPrompt="1"/>
          </p:nvPr>
        </p:nvSpPr>
        <p:spPr>
          <a:xfrm>
            <a:off x="407675" y="1605090"/>
            <a:ext cx="4909052" cy="4415159"/>
          </a:xfrm>
          <a:prstGeom prst="rect">
            <a:avLst/>
          </a:prstGeom>
        </p:spPr>
        <p:txBody>
          <a:bodyPr/>
          <a:lstStyle>
            <a:lvl1pPr marL="285750" indent="-285750">
              <a:lnSpc>
                <a:spcPct val="100000"/>
              </a:lnSpc>
              <a:buFont typeface="Mulish" pitchFamily="2" charset="0"/>
              <a:buChar char="•"/>
              <a:defRPr sz="1400">
                <a:solidFill>
                  <a:srgbClr val="120F14"/>
                </a:solidFill>
                <a:latin typeface="Gotham Book" pitchFamily="50" charset="0"/>
                <a:cs typeface="Gotham Book" pitchFamily="50" charset="0"/>
              </a:defRPr>
            </a:lvl1pPr>
            <a:lvl2pPr marL="685800" indent="-228600">
              <a:lnSpc>
                <a:spcPct val="100000"/>
              </a:lnSpc>
              <a:buFont typeface="Mulish" pitchFamily="2" charset="0"/>
              <a:buChar char="•"/>
              <a:defRPr sz="1200">
                <a:solidFill>
                  <a:schemeClr val="bg1"/>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a:t>
            </a:r>
            <a:endParaRPr lang="en-US" dirty="0"/>
          </a:p>
        </p:txBody>
      </p:sp>
      <p:pic>
        <p:nvPicPr>
          <p:cNvPr id="3" name="Picture 2">
            <a:extLst>
              <a:ext uri="{FF2B5EF4-FFF2-40B4-BE49-F238E27FC236}">
                <a16:creationId xmlns:a16="http://schemas.microsoft.com/office/drawing/2014/main" id="{3B143FE3-F3F6-9E61-6E29-C6BB387B29A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8715495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White_4">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407674" y="837751"/>
            <a:ext cx="4659925" cy="1410150"/>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5" name="Picture Placeholder 4">
            <a:extLst>
              <a:ext uri="{FF2B5EF4-FFF2-40B4-BE49-F238E27FC236}">
                <a16:creationId xmlns:a16="http://schemas.microsoft.com/office/drawing/2014/main" id="{D2D060AB-B0B7-7FE7-95C0-08AB6BA879C7}"/>
              </a:ext>
            </a:extLst>
          </p:cNvPr>
          <p:cNvSpPr>
            <a:spLocks noGrp="1"/>
          </p:cNvSpPr>
          <p:nvPr>
            <p:ph type="pic" sz="quarter" idx="12"/>
          </p:nvPr>
        </p:nvSpPr>
        <p:spPr>
          <a:xfrm>
            <a:off x="407674" y="1664899"/>
            <a:ext cx="11376651" cy="3973901"/>
          </a:xfrm>
          <a:prstGeom prst="rect">
            <a:avLst/>
          </a:prstGeom>
        </p:spPr>
        <p:txBody>
          <a:bodyPr/>
          <a:lstStyle>
            <a:lvl1pPr>
              <a:defRPr>
                <a:solidFill>
                  <a:srgbClr val="120F14"/>
                </a:solidFill>
                <a:latin typeface="Gotham Book" pitchFamily="50" charset="0"/>
                <a:cs typeface="Gotham Book" pitchFamily="50" charset="0"/>
              </a:defRPr>
            </a:lvl1pPr>
          </a:lstStyle>
          <a:p>
            <a:endParaRPr lang="en-US" dirty="0"/>
          </a:p>
        </p:txBody>
      </p:sp>
      <p:pic>
        <p:nvPicPr>
          <p:cNvPr id="2" name="Picture 1">
            <a:extLst>
              <a:ext uri="{FF2B5EF4-FFF2-40B4-BE49-F238E27FC236}">
                <a16:creationId xmlns:a16="http://schemas.microsoft.com/office/drawing/2014/main" id="{CB78ECFA-2E3E-6F0D-7F3F-62B1A3135DE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9581331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White_5">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407061" y="837751"/>
            <a:ext cx="4659925" cy="1410150"/>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2" name="Text Placeholder 7">
            <a:extLst>
              <a:ext uri="{FF2B5EF4-FFF2-40B4-BE49-F238E27FC236}">
                <a16:creationId xmlns:a16="http://schemas.microsoft.com/office/drawing/2014/main" id="{56EACB17-8FAD-6FFF-5113-1F13FABA627C}"/>
              </a:ext>
            </a:extLst>
          </p:cNvPr>
          <p:cNvSpPr>
            <a:spLocks noGrp="1"/>
          </p:cNvSpPr>
          <p:nvPr>
            <p:ph type="body" sz="quarter" idx="11" hasCustomPrompt="1"/>
          </p:nvPr>
        </p:nvSpPr>
        <p:spPr>
          <a:xfrm>
            <a:off x="407062" y="1605090"/>
            <a:ext cx="8165124" cy="642811"/>
          </a:xfrm>
          <a:prstGeom prst="rect">
            <a:avLst/>
          </a:prstGeom>
        </p:spPr>
        <p:txBody>
          <a:bodyPr/>
          <a:lstStyle>
            <a:lvl1pPr marL="285750" indent="-285750">
              <a:lnSpc>
                <a:spcPct val="100000"/>
              </a:lnSpc>
              <a:buFont typeface="Mulish" pitchFamily="2" charset="0"/>
              <a:buChar char="•"/>
              <a:defRPr sz="1400">
                <a:solidFill>
                  <a:srgbClr val="120F14"/>
                </a:solidFill>
                <a:latin typeface="Gotham Book" pitchFamily="50" charset="0"/>
                <a:cs typeface="Gotham Book" pitchFamily="50" charset="0"/>
              </a:defRPr>
            </a:lvl1pPr>
            <a:lvl2pPr marL="685800" indent="-228600">
              <a:lnSpc>
                <a:spcPct val="100000"/>
              </a:lnSpc>
              <a:buFont typeface="Mulish" pitchFamily="2" charset="0"/>
              <a:buChar char="•"/>
              <a:defRPr sz="1200">
                <a:solidFill>
                  <a:schemeClr val="bg1"/>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a:t>
            </a:r>
            <a:endParaRPr lang="en-US" dirty="0"/>
          </a:p>
        </p:txBody>
      </p:sp>
      <p:sp>
        <p:nvSpPr>
          <p:cNvPr id="5" name="Picture Placeholder 4">
            <a:extLst>
              <a:ext uri="{FF2B5EF4-FFF2-40B4-BE49-F238E27FC236}">
                <a16:creationId xmlns:a16="http://schemas.microsoft.com/office/drawing/2014/main" id="{D2D060AB-B0B7-7FE7-95C0-08AB6BA879C7}"/>
              </a:ext>
            </a:extLst>
          </p:cNvPr>
          <p:cNvSpPr>
            <a:spLocks noGrp="1"/>
          </p:cNvSpPr>
          <p:nvPr>
            <p:ph type="pic" sz="quarter" idx="12"/>
          </p:nvPr>
        </p:nvSpPr>
        <p:spPr>
          <a:xfrm>
            <a:off x="407674" y="2721985"/>
            <a:ext cx="3333750" cy="3333751"/>
          </a:xfrm>
          <a:prstGeom prst="rect">
            <a:avLst/>
          </a:prstGeom>
        </p:spPr>
        <p:txBody>
          <a:bodyPr/>
          <a:lstStyle>
            <a:lvl1pPr>
              <a:defRPr>
                <a:latin typeface="Gotham Book" pitchFamily="50" charset="0"/>
                <a:cs typeface="Gotham Book" pitchFamily="50" charset="0"/>
              </a:defRPr>
            </a:lvl1pPr>
          </a:lstStyle>
          <a:p>
            <a:endParaRPr lang="en-US" dirty="0"/>
          </a:p>
        </p:txBody>
      </p:sp>
      <p:sp>
        <p:nvSpPr>
          <p:cNvPr id="7" name="Picture Placeholder 4">
            <a:extLst>
              <a:ext uri="{FF2B5EF4-FFF2-40B4-BE49-F238E27FC236}">
                <a16:creationId xmlns:a16="http://schemas.microsoft.com/office/drawing/2014/main" id="{282C49EF-7934-3788-7B14-4F81A438E723}"/>
              </a:ext>
            </a:extLst>
          </p:cNvPr>
          <p:cNvSpPr>
            <a:spLocks noGrp="1"/>
          </p:cNvSpPr>
          <p:nvPr>
            <p:ph type="pic" sz="quarter" idx="13"/>
          </p:nvPr>
        </p:nvSpPr>
        <p:spPr>
          <a:xfrm>
            <a:off x="4429125" y="2721985"/>
            <a:ext cx="3333750" cy="3333751"/>
          </a:xfrm>
          <a:prstGeom prst="rect">
            <a:avLst/>
          </a:prstGeom>
        </p:spPr>
        <p:txBody>
          <a:bodyPr/>
          <a:lstStyle>
            <a:lvl1pPr>
              <a:defRPr>
                <a:latin typeface="Gotham Book" pitchFamily="50" charset="0"/>
                <a:cs typeface="Gotham Book" pitchFamily="50" charset="0"/>
              </a:defRPr>
            </a:lvl1pPr>
          </a:lstStyle>
          <a:p>
            <a:endParaRPr lang="en-US" dirty="0"/>
          </a:p>
        </p:txBody>
      </p:sp>
      <p:sp>
        <p:nvSpPr>
          <p:cNvPr id="8" name="Picture Placeholder 4">
            <a:extLst>
              <a:ext uri="{FF2B5EF4-FFF2-40B4-BE49-F238E27FC236}">
                <a16:creationId xmlns:a16="http://schemas.microsoft.com/office/drawing/2014/main" id="{DB0266FF-41DC-6B0E-5214-E4A7154721CB}"/>
              </a:ext>
            </a:extLst>
          </p:cNvPr>
          <p:cNvSpPr>
            <a:spLocks noGrp="1"/>
          </p:cNvSpPr>
          <p:nvPr>
            <p:ph type="pic" sz="quarter" idx="14"/>
          </p:nvPr>
        </p:nvSpPr>
        <p:spPr>
          <a:xfrm>
            <a:off x="8450576" y="2721984"/>
            <a:ext cx="3333750" cy="3333751"/>
          </a:xfrm>
          <a:prstGeom prst="rect">
            <a:avLst/>
          </a:prstGeom>
        </p:spPr>
        <p:txBody>
          <a:bodyPr/>
          <a:lstStyle>
            <a:lvl1pPr>
              <a:defRPr>
                <a:latin typeface="Gotham Book" pitchFamily="50" charset="0"/>
                <a:cs typeface="Gotham Book" pitchFamily="50" charset="0"/>
              </a:defRPr>
            </a:lvl1pPr>
          </a:lstStyle>
          <a:p>
            <a:endParaRPr lang="en-US" dirty="0"/>
          </a:p>
        </p:txBody>
      </p:sp>
      <p:pic>
        <p:nvPicPr>
          <p:cNvPr id="3" name="Picture 2">
            <a:extLst>
              <a:ext uri="{FF2B5EF4-FFF2-40B4-BE49-F238E27FC236}">
                <a16:creationId xmlns:a16="http://schemas.microsoft.com/office/drawing/2014/main" id="{0A580EA9-307C-7541-60CE-3B321B69EA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34424620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White_6">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407674" y="1237575"/>
            <a:ext cx="4920341" cy="893150"/>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3" name="Text Placeholder 7">
            <a:extLst>
              <a:ext uri="{FF2B5EF4-FFF2-40B4-BE49-F238E27FC236}">
                <a16:creationId xmlns:a16="http://schemas.microsoft.com/office/drawing/2014/main" id="{3B399A9E-6120-F03E-B87A-4DD519EC06ED}"/>
              </a:ext>
            </a:extLst>
          </p:cNvPr>
          <p:cNvSpPr>
            <a:spLocks noGrp="1"/>
          </p:cNvSpPr>
          <p:nvPr>
            <p:ph type="body" sz="quarter" idx="12" hasCustomPrompt="1"/>
          </p:nvPr>
        </p:nvSpPr>
        <p:spPr>
          <a:xfrm>
            <a:off x="407674" y="1942650"/>
            <a:ext cx="4920341" cy="3607369"/>
          </a:xfrm>
          <a:prstGeom prst="rect">
            <a:avLst/>
          </a:prstGeom>
        </p:spPr>
        <p:txBody>
          <a:bodyPr/>
          <a:lstStyle>
            <a:lvl1pPr marL="228600" indent="-228600">
              <a:lnSpc>
                <a:spcPct val="100000"/>
              </a:lnSpc>
              <a:buFont typeface="Mulish" pitchFamily="2" charset="0"/>
              <a:buChar char="•"/>
              <a:defRPr sz="1400">
                <a:solidFill>
                  <a:srgbClr val="120F14"/>
                </a:solidFill>
                <a:latin typeface="Gotham Book" pitchFamily="50" charset="0"/>
                <a:cs typeface="Gotham Book" pitchFamily="50" charset="0"/>
              </a:defRPr>
            </a:lvl1pPr>
            <a:lvl2pPr marL="685800" indent="-228600">
              <a:lnSpc>
                <a:spcPct val="100000"/>
              </a:lnSpc>
              <a:buFont typeface="Mulish" pitchFamily="2" charset="0"/>
              <a:buChar char="•"/>
              <a:defRPr sz="1200">
                <a:solidFill>
                  <a:srgbClr val="120F14"/>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a:t>
            </a:r>
          </a:p>
          <a:p>
            <a:pPr marL="228600" marR="0" lvl="0" indent="-228600" algn="l" defTabSz="914400" rtl="0" eaLnBrk="1" fontAlgn="auto" latinLnBrk="0" hangingPunct="1">
              <a:lnSpc>
                <a:spcPct val="100000"/>
              </a:lnSpc>
              <a:spcBef>
                <a:spcPts val="1000"/>
              </a:spcBef>
              <a:spcAft>
                <a:spcPts val="0"/>
              </a:spcAft>
              <a:buClrTx/>
              <a:buSzTx/>
              <a:buFont typeface="Mulish" pitchFamily="2" charset="0"/>
              <a:buChar char="•"/>
              <a:tabLst/>
              <a:defRPr/>
            </a:pPr>
            <a:r>
              <a:rPr lang="sk-SK" dirty="0"/>
              <a:t>Lorem ipsum dolor sit amet, consectetur adipiscing elit set do eiusmod tempor incididunt</a:t>
            </a:r>
          </a:p>
          <a:p>
            <a:pPr marL="228600" marR="0" lvl="0" indent="-228600" algn="l" defTabSz="914400" rtl="0" eaLnBrk="1" fontAlgn="auto" latinLnBrk="0" hangingPunct="1">
              <a:lnSpc>
                <a:spcPct val="100000"/>
              </a:lnSpc>
              <a:spcBef>
                <a:spcPts val="1000"/>
              </a:spcBef>
              <a:spcAft>
                <a:spcPts val="0"/>
              </a:spcAft>
              <a:buClrTx/>
              <a:buSzTx/>
              <a:buFont typeface="Mulish" pitchFamily="2" charset="0"/>
              <a:buChar char="•"/>
              <a:tabLst/>
              <a:defRPr/>
            </a:pPr>
            <a:r>
              <a:rPr lang="sk-SK" dirty="0"/>
              <a:t>Lorem ipsum dolor sit amet, consectetur adipiscing elit set do eiusmod tempor incididunt</a:t>
            </a:r>
          </a:p>
          <a:p>
            <a:pPr lvl="0"/>
            <a:r>
              <a:rPr lang="sk-SK" dirty="0"/>
              <a:t>Lorem ipsum</a:t>
            </a:r>
          </a:p>
          <a:p>
            <a:pPr lvl="1"/>
            <a:r>
              <a:rPr lang="sk-SK" dirty="0"/>
              <a:t>Lorem ipsum</a:t>
            </a:r>
          </a:p>
          <a:p>
            <a:pPr lvl="1"/>
            <a:r>
              <a:rPr lang="sk-SK" dirty="0"/>
              <a:t>Lorem ipsum</a:t>
            </a:r>
            <a:endParaRPr lang="en-US" dirty="0"/>
          </a:p>
        </p:txBody>
      </p:sp>
      <p:sp>
        <p:nvSpPr>
          <p:cNvPr id="5" name="Text Placeholder 4">
            <a:extLst>
              <a:ext uri="{FF2B5EF4-FFF2-40B4-BE49-F238E27FC236}">
                <a16:creationId xmlns:a16="http://schemas.microsoft.com/office/drawing/2014/main" id="{72992535-24F5-F5C5-1664-97260439F755}"/>
              </a:ext>
            </a:extLst>
          </p:cNvPr>
          <p:cNvSpPr>
            <a:spLocks noGrp="1"/>
          </p:cNvSpPr>
          <p:nvPr>
            <p:ph type="body" sz="quarter" idx="13" hasCustomPrompt="1"/>
          </p:nvPr>
        </p:nvSpPr>
        <p:spPr>
          <a:xfrm>
            <a:off x="408287" y="837752"/>
            <a:ext cx="4919728" cy="399824"/>
          </a:xfrm>
          <a:prstGeom prst="rect">
            <a:avLst/>
          </a:prstGeom>
        </p:spPr>
        <p:txBody>
          <a:bodyPr/>
          <a:lstStyle>
            <a:lvl1pPr marL="0" indent="0">
              <a:buNone/>
              <a:defRPr sz="1800">
                <a:solidFill>
                  <a:schemeClr val="bg1">
                    <a:lumMod val="75000"/>
                  </a:schemeClr>
                </a:solidFill>
                <a:latin typeface="Gotham Bold" pitchFamily="50" charset="0"/>
                <a:cs typeface="Gotham Bold" pitchFamily="50" charset="0"/>
              </a:defRPr>
            </a:lvl1pPr>
            <a:lvl2pPr marL="457200" indent="0">
              <a:buNone/>
              <a:defRPr sz="1800">
                <a:solidFill>
                  <a:schemeClr val="bg1">
                    <a:lumMod val="50000"/>
                  </a:schemeClr>
                </a:solidFill>
                <a:latin typeface="Mulish Black" pitchFamily="2" charset="0"/>
              </a:defRPr>
            </a:lvl2pPr>
            <a:lvl3pPr>
              <a:defRPr sz="1800">
                <a:solidFill>
                  <a:schemeClr val="bg1">
                    <a:lumMod val="50000"/>
                  </a:schemeClr>
                </a:solidFill>
                <a:latin typeface="Mulish Black" pitchFamily="2" charset="0"/>
              </a:defRPr>
            </a:lvl3pPr>
            <a:lvl4pPr>
              <a:defRPr sz="1800">
                <a:solidFill>
                  <a:schemeClr val="bg1">
                    <a:lumMod val="50000"/>
                  </a:schemeClr>
                </a:solidFill>
                <a:latin typeface="Mulish Black" pitchFamily="2" charset="0"/>
              </a:defRPr>
            </a:lvl4pPr>
            <a:lvl5pPr>
              <a:defRPr sz="1800">
                <a:solidFill>
                  <a:schemeClr val="bg1">
                    <a:lumMod val="50000"/>
                  </a:schemeClr>
                </a:solidFill>
                <a:latin typeface="Mulish Black" pitchFamily="2" charset="0"/>
              </a:defRPr>
            </a:lvl5pPr>
          </a:lstStyle>
          <a:p>
            <a:pPr lvl="0"/>
            <a:r>
              <a:rPr lang="sk-SK" dirty="0"/>
              <a:t>Subtitle</a:t>
            </a:r>
            <a:endParaRPr lang="en-US" dirty="0"/>
          </a:p>
        </p:txBody>
      </p:sp>
      <p:sp>
        <p:nvSpPr>
          <p:cNvPr id="6" name="Picture Placeholder 5">
            <a:extLst>
              <a:ext uri="{FF2B5EF4-FFF2-40B4-BE49-F238E27FC236}">
                <a16:creationId xmlns:a16="http://schemas.microsoft.com/office/drawing/2014/main" id="{F6779D1F-5A8B-ABEE-9D5E-58146B516E6E}"/>
              </a:ext>
            </a:extLst>
          </p:cNvPr>
          <p:cNvSpPr>
            <a:spLocks noGrp="1"/>
          </p:cNvSpPr>
          <p:nvPr>
            <p:ph type="pic" sz="quarter" idx="14"/>
          </p:nvPr>
        </p:nvSpPr>
        <p:spPr>
          <a:xfrm>
            <a:off x="6481448" y="904874"/>
            <a:ext cx="4909052" cy="5048251"/>
          </a:xfrm>
          <a:prstGeom prst="rect">
            <a:avLst/>
          </a:prstGeom>
        </p:spPr>
        <p:txBody>
          <a:bodyPr/>
          <a:lstStyle>
            <a:lvl1pPr>
              <a:defRPr>
                <a:solidFill>
                  <a:srgbClr val="120F14"/>
                </a:solidFill>
                <a:latin typeface="Gotham Book" pitchFamily="50" charset="0"/>
                <a:cs typeface="Gotham Book" pitchFamily="50" charset="0"/>
              </a:defRPr>
            </a:lvl1pPr>
          </a:lstStyle>
          <a:p>
            <a:endParaRPr lang="en-US" dirty="0"/>
          </a:p>
        </p:txBody>
      </p:sp>
      <p:pic>
        <p:nvPicPr>
          <p:cNvPr id="2" name="Picture 1">
            <a:extLst>
              <a:ext uri="{FF2B5EF4-FFF2-40B4-BE49-F238E27FC236}">
                <a16:creationId xmlns:a16="http://schemas.microsoft.com/office/drawing/2014/main" id="{59259667-4A92-3F65-A76E-1A3EA913F6A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17234039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able_White_1">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845525" y="837750"/>
            <a:ext cx="2851832" cy="2028825"/>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8" name="Text Placeholder 7">
            <a:extLst>
              <a:ext uri="{FF2B5EF4-FFF2-40B4-BE49-F238E27FC236}">
                <a16:creationId xmlns:a16="http://schemas.microsoft.com/office/drawing/2014/main" id="{835CD454-81CE-4A8A-358F-104B6D753119}"/>
              </a:ext>
            </a:extLst>
          </p:cNvPr>
          <p:cNvSpPr>
            <a:spLocks noGrp="1"/>
          </p:cNvSpPr>
          <p:nvPr>
            <p:ph type="body" sz="quarter" idx="11" hasCustomPrompt="1"/>
          </p:nvPr>
        </p:nvSpPr>
        <p:spPr>
          <a:xfrm>
            <a:off x="845525" y="1605090"/>
            <a:ext cx="2851832" cy="4415159"/>
          </a:xfrm>
          <a:prstGeom prst="rect">
            <a:avLst/>
          </a:prstGeom>
        </p:spPr>
        <p:txBody>
          <a:bodyPr/>
          <a:lstStyle>
            <a:lvl1pPr marL="228600" indent="-228600">
              <a:lnSpc>
                <a:spcPct val="100000"/>
              </a:lnSpc>
              <a:buFont typeface="Mulish" pitchFamily="2" charset="0"/>
              <a:buChar char="•"/>
              <a:defRPr sz="1200">
                <a:solidFill>
                  <a:srgbClr val="120F14"/>
                </a:solidFill>
                <a:latin typeface="Gotham Book" pitchFamily="50" charset="0"/>
                <a:cs typeface="Gotham Book" pitchFamily="50" charset="0"/>
              </a:defRPr>
            </a:lvl1pPr>
            <a:lvl2pPr marL="685800" indent="-228600">
              <a:lnSpc>
                <a:spcPct val="100000"/>
              </a:lnSpc>
              <a:buFont typeface="Mulish" pitchFamily="2" charset="0"/>
              <a:buChar char="•"/>
              <a:defRPr sz="1200">
                <a:solidFill>
                  <a:schemeClr val="bg1"/>
                </a:solidFill>
              </a:defRPr>
            </a:lvl2pPr>
            <a:lvl3pPr marL="1143000" indent="-228600">
              <a:buFont typeface="Mulish" pitchFamily="2" charset="0"/>
              <a:buChar char="•"/>
              <a:defRPr sz="1200">
                <a:solidFill>
                  <a:schemeClr val="bg1"/>
                </a:solidFill>
              </a:defRPr>
            </a:lvl3pPr>
            <a:lvl4pPr marL="1600200" indent="-228600">
              <a:buFont typeface="Mulish" pitchFamily="2" charset="0"/>
              <a:buChar char="•"/>
              <a:defRPr sz="1200">
                <a:solidFill>
                  <a:schemeClr val="bg1"/>
                </a:solidFill>
              </a:defRPr>
            </a:lvl4pPr>
            <a:lvl5pPr marL="2057400" indent="-228600">
              <a:buFont typeface="Mulish" pitchFamily="2" charset="0"/>
              <a:buChar char="•"/>
              <a:defRPr sz="1200">
                <a:solidFill>
                  <a:schemeClr val="bg1"/>
                </a:solidFill>
              </a:defRPr>
            </a:lvl5pPr>
          </a:lstStyle>
          <a:p>
            <a:pPr lvl="0"/>
            <a:r>
              <a:rPr lang="sk-SK" dirty="0"/>
              <a:t>Lorem ipsum </a:t>
            </a:r>
          </a:p>
        </p:txBody>
      </p:sp>
      <p:sp>
        <p:nvSpPr>
          <p:cNvPr id="5" name="Table Placeholder 4">
            <a:extLst>
              <a:ext uri="{FF2B5EF4-FFF2-40B4-BE49-F238E27FC236}">
                <a16:creationId xmlns:a16="http://schemas.microsoft.com/office/drawing/2014/main" id="{04724078-B516-4FD9-35AD-E430CC907D83}"/>
              </a:ext>
            </a:extLst>
          </p:cNvPr>
          <p:cNvSpPr>
            <a:spLocks noGrp="1"/>
          </p:cNvSpPr>
          <p:nvPr>
            <p:ph type="tbl" sz="quarter" idx="12"/>
          </p:nvPr>
        </p:nvSpPr>
        <p:spPr>
          <a:xfrm>
            <a:off x="4263887" y="837750"/>
            <a:ext cx="6997148" cy="5182050"/>
          </a:xfrm>
          <a:prstGeom prst="rect">
            <a:avLst/>
          </a:prstGeom>
        </p:spPr>
        <p:txBody>
          <a:bodyPr/>
          <a:lstStyle>
            <a:lvl1pPr>
              <a:defRPr>
                <a:solidFill>
                  <a:srgbClr val="120F14"/>
                </a:solidFill>
                <a:latin typeface="Gotham Book" pitchFamily="50" charset="0"/>
                <a:cs typeface="Gotham Book" pitchFamily="50" charset="0"/>
              </a:defRPr>
            </a:lvl1pPr>
          </a:lstStyle>
          <a:p>
            <a:endParaRPr lang="en-US" dirty="0"/>
          </a:p>
        </p:txBody>
      </p:sp>
      <p:pic>
        <p:nvPicPr>
          <p:cNvPr id="2" name="Picture 1">
            <a:extLst>
              <a:ext uri="{FF2B5EF4-FFF2-40B4-BE49-F238E27FC236}">
                <a16:creationId xmlns:a16="http://schemas.microsoft.com/office/drawing/2014/main" id="{E24299F1-F92D-7830-13E9-F9D819A8BCC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39027887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ble_White_2">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ED75916-D962-003B-97E8-5E41613FC506}"/>
              </a:ext>
            </a:extLst>
          </p:cNvPr>
          <p:cNvSpPr>
            <a:spLocks noGrp="1"/>
          </p:cNvSpPr>
          <p:nvPr>
            <p:ph type="body" sz="quarter" idx="10" hasCustomPrompt="1"/>
          </p:nvPr>
        </p:nvSpPr>
        <p:spPr>
          <a:xfrm>
            <a:off x="845525" y="837751"/>
            <a:ext cx="8238840" cy="766890"/>
          </a:xfrm>
          <a:prstGeom prst="rect">
            <a:avLst/>
          </a:prstGeom>
        </p:spPr>
        <p:txBody>
          <a:bodyPr/>
          <a:lstStyle>
            <a:lvl1pPr marL="0" indent="0">
              <a:buNone/>
              <a:defRPr sz="3200">
                <a:solidFill>
                  <a:srgbClr val="F4BA48"/>
                </a:solidFill>
                <a:latin typeface="Gotham Bold" pitchFamily="50" charset="0"/>
                <a:cs typeface="Gotham Bold" pitchFamily="50" charset="0"/>
              </a:defRPr>
            </a:lvl1pPr>
          </a:lstStyle>
          <a:p>
            <a:pPr lvl="0"/>
            <a:r>
              <a:rPr lang="sk-SK" dirty="0"/>
              <a:t>Headline</a:t>
            </a:r>
            <a:endParaRPr lang="en-US" dirty="0"/>
          </a:p>
        </p:txBody>
      </p:sp>
      <p:sp>
        <p:nvSpPr>
          <p:cNvPr id="5" name="Table Placeholder 4">
            <a:extLst>
              <a:ext uri="{FF2B5EF4-FFF2-40B4-BE49-F238E27FC236}">
                <a16:creationId xmlns:a16="http://schemas.microsoft.com/office/drawing/2014/main" id="{04724078-B516-4FD9-35AD-E430CC907D83}"/>
              </a:ext>
            </a:extLst>
          </p:cNvPr>
          <p:cNvSpPr>
            <a:spLocks noGrp="1"/>
          </p:cNvSpPr>
          <p:nvPr>
            <p:ph type="tbl" sz="quarter" idx="12"/>
          </p:nvPr>
        </p:nvSpPr>
        <p:spPr>
          <a:xfrm>
            <a:off x="845525" y="1604640"/>
            <a:ext cx="10500949" cy="4415160"/>
          </a:xfrm>
          <a:prstGeom prst="rect">
            <a:avLst/>
          </a:prstGeom>
        </p:spPr>
        <p:txBody>
          <a:bodyPr/>
          <a:lstStyle>
            <a:lvl1pPr>
              <a:defRPr>
                <a:solidFill>
                  <a:srgbClr val="120F14"/>
                </a:solidFill>
                <a:latin typeface="Gotham Book" pitchFamily="50" charset="0"/>
                <a:cs typeface="Gotham Book" pitchFamily="50" charset="0"/>
              </a:defRPr>
            </a:lvl1pPr>
          </a:lstStyle>
          <a:p>
            <a:endParaRPr lang="en-US" dirty="0"/>
          </a:p>
        </p:txBody>
      </p:sp>
      <p:pic>
        <p:nvPicPr>
          <p:cNvPr id="2" name="Picture 1">
            <a:extLst>
              <a:ext uri="{FF2B5EF4-FFF2-40B4-BE49-F238E27FC236}">
                <a16:creationId xmlns:a16="http://schemas.microsoft.com/office/drawing/2014/main" id="{D3657BF4-8FEB-1FB7-19D9-2566D92E4FC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07674" y="5912167"/>
            <a:ext cx="1244171" cy="583685"/>
          </a:xfrm>
          <a:prstGeom prst="rect">
            <a:avLst/>
          </a:prstGeom>
        </p:spPr>
      </p:pic>
    </p:spTree>
    <p:extLst>
      <p:ext uri="{BB962C8B-B14F-4D97-AF65-F5344CB8AC3E}">
        <p14:creationId xmlns:p14="http://schemas.microsoft.com/office/powerpoint/2010/main" val="41043495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image" Target="../media/image1.png"/><Relationship Id="rId4" Type="http://schemas.openxmlformats.org/officeDocument/2006/relationships/image" Target="../media/image8.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4.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20F1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4877882"/>
      </p:ext>
    </p:extLst>
  </p:cSld>
  <p:clrMap bg1="lt1" tx1="dk1" bg2="lt2" tx2="dk2" accent1="accent1" accent2="accent2" accent3="accent3" accent4="accent4" accent5="accent5" accent6="accent6" hlink="hlink" folHlink="folHlink"/>
  <p:sldLayoutIdLst>
    <p:sldLayoutId id="2147483650" r:id="rId1"/>
    <p:sldLayoutId id="2147483648" r:id="rId2"/>
    <p:sldLayoutId id="2147483651" r:id="rId3"/>
    <p:sldLayoutId id="2147483649"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20F1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6280631"/>
      </p:ext>
    </p:extLst>
  </p:cSld>
  <p:clrMap bg1="lt1" tx1="dk1" bg2="lt2" tx2="dk2" accent1="accent1" accent2="accent2" accent3="accent3" accent4="accent4" accent5="accent5" accent6="accent6" hlink="hlink" folHlink="folHlink"/>
  <p:sldLayoutIdLst>
    <p:sldLayoutId id="2147483824" r:id="rId1"/>
    <p:sldLayoutId id="2147483828" r:id="rId2"/>
    <p:sldLayoutId id="2147483829" r:id="rId3"/>
    <p:sldLayoutId id="2147483830" r:id="rId4"/>
    <p:sldLayoutId id="2147483827" r:id="rId5"/>
    <p:sldLayoutId id="2147483863" r:id="rId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120F14"/>
        </a:solidFill>
        <a:effectLst/>
      </p:bgPr>
    </p:bg>
    <p:spTree>
      <p:nvGrpSpPr>
        <p:cNvPr id="1" name=""/>
        <p:cNvGrpSpPr/>
        <p:nvPr/>
      </p:nvGrpSpPr>
      <p:grpSpPr>
        <a:xfrm>
          <a:off x="0" y="0"/>
          <a:ext cx="0" cy="0"/>
          <a:chOff x="0" y="0"/>
          <a:chExt cx="0" cy="0"/>
        </a:xfrm>
      </p:grpSpPr>
      <p:pic>
        <p:nvPicPr>
          <p:cNvPr id="5" name="Picture 4" descr="A person and person running&#10;&#10;Description automatically generated">
            <a:extLst>
              <a:ext uri="{FF2B5EF4-FFF2-40B4-BE49-F238E27FC236}">
                <a16:creationId xmlns:a16="http://schemas.microsoft.com/office/drawing/2014/main" id="{5D784630-26DB-B692-D0AB-A29CE2660F4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399532A8-4F87-26A4-C6E3-087EF27B4391}"/>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5400762" y="5912167"/>
            <a:ext cx="1244171" cy="583685"/>
          </a:xfrm>
          <a:prstGeom prst="rect">
            <a:avLst/>
          </a:prstGeom>
        </p:spPr>
      </p:pic>
    </p:spTree>
    <p:extLst>
      <p:ext uri="{BB962C8B-B14F-4D97-AF65-F5344CB8AC3E}">
        <p14:creationId xmlns:p14="http://schemas.microsoft.com/office/powerpoint/2010/main" val="759945455"/>
      </p:ext>
    </p:extLst>
  </p:cSld>
  <p:clrMap bg1="lt1" tx1="dk1" bg2="lt2" tx2="dk2" accent1="accent1" accent2="accent2" accent3="accent3" accent4="accent4" accent5="accent5" accent6="accent6" hlink="hlink" folHlink="folHlink"/>
  <p:sldLayoutIdLst>
    <p:sldLayoutId id="2147483834" r:id="rId1"/>
    <p:sldLayoutId id="2147483835"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120F1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7989414"/>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120F1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6532822"/>
      </p:ext>
    </p:extLst>
  </p:cSld>
  <p:clrMap bg1="lt1" tx1="dk1" bg2="lt2" tx2="dk2" accent1="accent1" accent2="accent2" accent3="accent3" accent4="accent4" accent5="accent5" accent6="accent6" hlink="hlink" folHlink="folHlink"/>
  <p:sldLayoutIdLst>
    <p:sldLayoutId id="2147483800" r:id="rId1"/>
    <p:sldLayoutId id="2147483734" r:id="rId2"/>
    <p:sldLayoutId id="2147483739" r:id="rId3"/>
    <p:sldLayoutId id="2147483749" r:id="rId4"/>
    <p:sldLayoutId id="2147483742" r:id="rId5"/>
    <p:sldLayoutId id="2147483864" r:id="rId6"/>
    <p:sldLayoutId id="2147483817" r:id="rId7"/>
    <p:sldLayoutId id="2147483804" r:id="rId8"/>
    <p:sldLayoutId id="2147483740" r:id="rId9"/>
    <p:sldLayoutId id="2147483741" r:id="rId10"/>
    <p:sldLayoutId id="2147483750" r:id="rId11"/>
    <p:sldLayoutId id="2147483743" r:id="rId12"/>
    <p:sldLayoutId id="2147483820"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120F1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0105948"/>
      </p:ext>
    </p:extLst>
  </p:cSld>
  <p:clrMap bg1="lt1" tx1="dk1" bg2="lt2" tx2="dk2" accent1="accent1" accent2="accent2" accent3="accent3" accent4="accent4" accent5="accent5" accent6="accent6" hlink="hlink" folHlink="folHlink"/>
  <p:sldLayoutIdLst>
    <p:sldLayoutId id="2147483812" r:id="rId1"/>
    <p:sldLayoutId id="2147483814"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8.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82379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1D905DCB-7355-62B6-9987-D383E57B5E93}"/>
              </a:ext>
            </a:extLst>
          </p:cNvPr>
          <p:cNvSpPr>
            <a:spLocks noGrp="1"/>
          </p:cNvSpPr>
          <p:nvPr>
            <p:ph type="body" sz="quarter" idx="10"/>
          </p:nvPr>
        </p:nvSpPr>
        <p:spPr/>
        <p:txBody>
          <a:bodyPr/>
          <a:lstStyle/>
          <a:p>
            <a:r>
              <a:rPr lang="sk-SK" dirty="0"/>
              <a:t>ABOUT US</a:t>
            </a:r>
          </a:p>
        </p:txBody>
      </p:sp>
    </p:spTree>
    <p:extLst>
      <p:ext uri="{BB962C8B-B14F-4D97-AF65-F5344CB8AC3E}">
        <p14:creationId xmlns:p14="http://schemas.microsoft.com/office/powerpoint/2010/main" val="4108310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241B9319-6D6A-A3B8-B907-AC3F6431FE89}"/>
              </a:ext>
            </a:extLst>
          </p:cNvPr>
          <p:cNvSpPr>
            <a:spLocks noGrp="1"/>
          </p:cNvSpPr>
          <p:nvPr>
            <p:ph type="body" sz="quarter" idx="10"/>
          </p:nvPr>
        </p:nvSpPr>
        <p:spPr>
          <a:xfrm>
            <a:off x="407674" y="837751"/>
            <a:ext cx="4659925" cy="1410150"/>
          </a:xfrm>
        </p:spPr>
        <p:txBody>
          <a:bodyPr>
            <a:normAutofit/>
          </a:bodyPr>
          <a:lstStyle/>
          <a:p>
            <a:r>
              <a:rPr lang="sk-SK" dirty="0"/>
              <a:t>OUR MISSION</a:t>
            </a:r>
          </a:p>
        </p:txBody>
      </p:sp>
      <p:sp>
        <p:nvSpPr>
          <p:cNvPr id="12" name="Text Placeholder 2">
            <a:extLst>
              <a:ext uri="{FF2B5EF4-FFF2-40B4-BE49-F238E27FC236}">
                <a16:creationId xmlns:a16="http://schemas.microsoft.com/office/drawing/2014/main" id="{D0A910BA-B93B-6928-7B10-A17487E81803}"/>
              </a:ext>
            </a:extLst>
          </p:cNvPr>
          <p:cNvSpPr>
            <a:spLocks noGrp="1"/>
          </p:cNvSpPr>
          <p:nvPr>
            <p:ph type="body" sz="quarter" idx="12"/>
          </p:nvPr>
        </p:nvSpPr>
        <p:spPr>
          <a:xfrm>
            <a:off x="407674" y="1942650"/>
            <a:ext cx="4920341" cy="3467550"/>
          </a:xfrm>
        </p:spPr>
        <p:txBody>
          <a:bodyPr/>
          <a:lstStyle/>
          <a:p>
            <a:pPr marL="0" indent="0">
              <a:buNone/>
            </a:pPr>
            <a:r>
              <a:rPr lang="sk-SK" sz="1400" dirty="0"/>
              <a:t>ANJ </a:t>
            </a:r>
            <a:r>
              <a:rPr lang="sk-SK" sz="1400" dirty="0" err="1"/>
              <a:t>Distribution’s</a:t>
            </a:r>
            <a:r>
              <a:rPr lang="sk-SK" sz="1400" dirty="0"/>
              <a:t> </a:t>
            </a:r>
            <a:r>
              <a:rPr lang="sk-SK" sz="1400" dirty="0" err="1"/>
              <a:t>mission</a:t>
            </a:r>
            <a:r>
              <a:rPr lang="sk-SK" sz="1400" dirty="0"/>
              <a:t> </a:t>
            </a:r>
            <a:r>
              <a:rPr lang="sk-SK" sz="1400" dirty="0" err="1"/>
              <a:t>is</a:t>
            </a:r>
            <a:r>
              <a:rPr lang="sk-SK" sz="1400" dirty="0"/>
              <a:t> to </a:t>
            </a:r>
            <a:r>
              <a:rPr lang="sk-SK" sz="1400" dirty="0" err="1"/>
              <a:t>widely</a:t>
            </a:r>
            <a:r>
              <a:rPr lang="sk-SK" sz="1400" dirty="0"/>
              <a:t> </a:t>
            </a:r>
            <a:r>
              <a:rPr lang="sk-SK" sz="1400" dirty="0" err="1"/>
              <a:t>provide</a:t>
            </a:r>
            <a:r>
              <a:rPr lang="sk-SK" sz="1400" dirty="0"/>
              <a:t> </a:t>
            </a:r>
            <a:r>
              <a:rPr lang="en-US" sz="1400" dirty="0"/>
              <a:t>protein-enhanced snacks and food supplements that support stamina and promote an active, health-conscious lifestyle, using pure ingredients with nothing artificial</a:t>
            </a:r>
            <a:r>
              <a:rPr lang="sk-SK" sz="1400" dirty="0"/>
              <a:t>.</a:t>
            </a:r>
          </a:p>
          <a:p>
            <a:pPr marL="0" indent="0">
              <a:buNone/>
            </a:pPr>
            <a:endParaRPr lang="sk-SK" sz="1400" dirty="0"/>
          </a:p>
          <a:p>
            <a:pPr marL="0" indent="0">
              <a:buNone/>
            </a:pPr>
            <a:r>
              <a:rPr lang="en-US" sz="1400" dirty="0"/>
              <a:t>We assist Slovak producers in expanding their protein-enhanced product lines by placing their products on shelves around the globe. </a:t>
            </a:r>
          </a:p>
          <a:p>
            <a:pPr algn="l">
              <a:lnSpc>
                <a:spcPts val="1950"/>
              </a:lnSpc>
              <a:buNone/>
            </a:pPr>
            <a:endParaRPr lang="sk-SK" dirty="0"/>
          </a:p>
        </p:txBody>
      </p:sp>
      <p:pic>
        <p:nvPicPr>
          <p:cNvPr id="7" name="Zástupný objekt pre obrázok 6" descr="Obrázok, na ktorom je osoba, ošatenie, ľudská tvár, hrudník&#10;&#10;Obsah vygenerovaný umelou inteligenciou môže byť nesprávny.">
            <a:extLst>
              <a:ext uri="{FF2B5EF4-FFF2-40B4-BE49-F238E27FC236}">
                <a16:creationId xmlns:a16="http://schemas.microsoft.com/office/drawing/2014/main" id="{AA984B1D-378D-605A-44E4-1D4F13CE3028}"/>
              </a:ext>
            </a:extLst>
          </p:cNvPr>
          <p:cNvPicPr>
            <a:picLocks noGrp="1" noChangeAspect="1"/>
          </p:cNvPicPr>
          <p:nvPr>
            <p:ph type="pic" sz="quarter" idx="14"/>
          </p:nvPr>
        </p:nvPicPr>
        <p:blipFill>
          <a:blip r:embed="rId2" cstate="email">
            <a:extLst>
              <a:ext uri="{28A0092B-C50C-407E-A947-70E740481C1C}">
                <a14:useLocalDpi xmlns:a14="http://schemas.microsoft.com/office/drawing/2010/main"/>
              </a:ext>
            </a:extLst>
          </a:blip>
          <a:srcRect/>
          <a:stretch/>
        </p:blipFill>
        <p:spPr>
          <a:xfrm>
            <a:off x="6481448" y="904874"/>
            <a:ext cx="4909052" cy="5048251"/>
          </a:xfrm>
          <a:noFill/>
        </p:spPr>
      </p:pic>
    </p:spTree>
    <p:extLst>
      <p:ext uri="{BB962C8B-B14F-4D97-AF65-F5344CB8AC3E}">
        <p14:creationId xmlns:p14="http://schemas.microsoft.com/office/powerpoint/2010/main" val="1821915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256E8FD9-5940-E4C4-0C5E-677A4A065117}"/>
              </a:ext>
            </a:extLst>
          </p:cNvPr>
          <p:cNvSpPr>
            <a:spLocks noGrp="1"/>
          </p:cNvSpPr>
          <p:nvPr>
            <p:ph type="body" sz="quarter" idx="10"/>
          </p:nvPr>
        </p:nvSpPr>
        <p:spPr/>
        <p:txBody>
          <a:bodyPr/>
          <a:lstStyle/>
          <a:p>
            <a:r>
              <a:rPr lang="sk-SK" dirty="0"/>
              <a:t>OUR BRAND</a:t>
            </a:r>
          </a:p>
        </p:txBody>
      </p:sp>
      <p:sp>
        <p:nvSpPr>
          <p:cNvPr id="3" name="Zástupný text 2">
            <a:extLst>
              <a:ext uri="{FF2B5EF4-FFF2-40B4-BE49-F238E27FC236}">
                <a16:creationId xmlns:a16="http://schemas.microsoft.com/office/drawing/2014/main" id="{F8A7E602-F6C7-0F7A-9C76-6712EDF3C07B}"/>
              </a:ext>
            </a:extLst>
          </p:cNvPr>
          <p:cNvSpPr>
            <a:spLocks noGrp="1"/>
          </p:cNvSpPr>
          <p:nvPr>
            <p:ph type="body" sz="quarter" idx="12"/>
          </p:nvPr>
        </p:nvSpPr>
        <p:spPr>
          <a:xfrm>
            <a:off x="277465" y="3108924"/>
            <a:ext cx="4920341" cy="2301276"/>
          </a:xfrm>
        </p:spPr>
        <p:txBody>
          <a:bodyPr/>
          <a:lstStyle/>
          <a:p>
            <a:pPr marL="0" indent="0">
              <a:buNone/>
            </a:pPr>
            <a:r>
              <a:rPr lang="en-US" dirty="0"/>
              <a:t>"</a:t>
            </a:r>
            <a:r>
              <a:rPr lang="en-US" dirty="0">
                <a:latin typeface="Gotham Bold" pitchFamily="50" charset="0"/>
                <a:cs typeface="Gotham Bold" pitchFamily="50" charset="0"/>
              </a:rPr>
              <a:t>G</a:t>
            </a:r>
            <a:r>
              <a:rPr lang="en-US" dirty="0"/>
              <a:t>AIN </a:t>
            </a:r>
            <a:r>
              <a:rPr lang="en-US" dirty="0">
                <a:latin typeface="Gotham Bold" pitchFamily="50" charset="0"/>
                <a:cs typeface="Gotham Bold" pitchFamily="50" charset="0"/>
              </a:rPr>
              <a:t>A</a:t>
            </a:r>
            <a:r>
              <a:rPr lang="en-US" dirty="0"/>
              <a:t>ND </a:t>
            </a:r>
            <a:r>
              <a:rPr lang="en-US" dirty="0">
                <a:latin typeface="Gotham Bold" pitchFamily="50" charset="0"/>
                <a:cs typeface="Gotham Bold" pitchFamily="50" charset="0"/>
              </a:rPr>
              <a:t>M</a:t>
            </a:r>
            <a:r>
              <a:rPr lang="en-US" dirty="0"/>
              <a:t>AINTAIN </a:t>
            </a:r>
            <a:r>
              <a:rPr lang="en-US" dirty="0">
                <a:latin typeface="Gotham Bold" pitchFamily="50" charset="0"/>
                <a:cs typeface="Gotham Bold" pitchFamily="50" charset="0"/>
              </a:rPr>
              <a:t>S</a:t>
            </a:r>
            <a:r>
              <a:rPr lang="en-US" dirty="0"/>
              <a:t>TAMINA" speaks to ENERGY, STRENGTH, STAYING POWER, ENDURANCE, and VITALITY, catering to active, health-conscious individuals as well as those aspiring to enhance their performance and well-being.</a:t>
            </a:r>
            <a:endParaRPr lang="sk-SK" dirty="0"/>
          </a:p>
          <a:p>
            <a:pPr marL="0" indent="0">
              <a:buNone/>
            </a:pPr>
            <a:r>
              <a:rPr lang="en-US" dirty="0"/>
              <a:t>Gam‘s delivers irresistibly tasty protein snacks and dietary supplements, crafted to empower a wide range of people in embracing an active and healthy lifestyle.</a:t>
            </a:r>
            <a:endParaRPr lang="sk-SK" dirty="0"/>
          </a:p>
        </p:txBody>
      </p:sp>
      <p:sp>
        <p:nvSpPr>
          <p:cNvPr id="4" name="Zástupný text 3">
            <a:extLst>
              <a:ext uri="{FF2B5EF4-FFF2-40B4-BE49-F238E27FC236}">
                <a16:creationId xmlns:a16="http://schemas.microsoft.com/office/drawing/2014/main" id="{FAC2EB98-6A3F-85C1-C053-D856A7A09811}"/>
              </a:ext>
            </a:extLst>
          </p:cNvPr>
          <p:cNvSpPr>
            <a:spLocks noGrp="1"/>
          </p:cNvSpPr>
          <p:nvPr>
            <p:ph type="body" sz="quarter" idx="13"/>
          </p:nvPr>
        </p:nvSpPr>
        <p:spPr/>
        <p:txBody>
          <a:bodyPr/>
          <a:lstStyle/>
          <a:p>
            <a:r>
              <a:rPr lang="sk-SK" dirty="0"/>
              <a:t>WE ARE PROUD OWNERS OF THE BRAND</a:t>
            </a:r>
          </a:p>
        </p:txBody>
      </p:sp>
      <p:pic>
        <p:nvPicPr>
          <p:cNvPr id="16" name="Obrázok 15" descr="Obrázok, na ktorom je text, písmo, grafika, logo&#10;&#10;Obsah vygenerovaný umelou inteligenciou môže byť nesprávny.">
            <a:extLst>
              <a:ext uri="{FF2B5EF4-FFF2-40B4-BE49-F238E27FC236}">
                <a16:creationId xmlns:a16="http://schemas.microsoft.com/office/drawing/2014/main" id="{D0F388E5-3A86-72A7-CC74-920390F8DA8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20344" y="1877341"/>
            <a:ext cx="2034584" cy="1122118"/>
          </a:xfrm>
          <a:prstGeom prst="rect">
            <a:avLst/>
          </a:prstGeom>
        </p:spPr>
      </p:pic>
      <p:pic>
        <p:nvPicPr>
          <p:cNvPr id="21" name="Zástupný objekt pre obrázok 20" descr="Obrázok, na ktorom je šport, ošatenie, osoba, fyzická kondícia">
            <a:extLst>
              <a:ext uri="{FF2B5EF4-FFF2-40B4-BE49-F238E27FC236}">
                <a16:creationId xmlns:a16="http://schemas.microsoft.com/office/drawing/2014/main" id="{777176F4-03AE-B579-93C6-524DC72ECCF8}"/>
              </a:ext>
            </a:extLst>
          </p:cNvPr>
          <p:cNvPicPr>
            <a:picLocks noGrp="1" noChangeAspect="1"/>
          </p:cNvPicPr>
          <p:nvPr>
            <p:ph type="pic" sz="quarter" idx="14"/>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01908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23DEDE0E-E3F6-D179-E71D-224E92FB9CD9}"/>
              </a:ext>
            </a:extLst>
          </p:cNvPr>
          <p:cNvSpPr>
            <a:spLocks noGrp="1"/>
          </p:cNvSpPr>
          <p:nvPr>
            <p:ph type="body" sz="quarter" idx="10"/>
          </p:nvPr>
        </p:nvSpPr>
        <p:spPr/>
        <p:txBody>
          <a:bodyPr/>
          <a:lstStyle/>
          <a:p>
            <a:r>
              <a:rPr lang="sk-SK" dirty="0"/>
              <a:t>THE STORY OF GAM’S</a:t>
            </a:r>
          </a:p>
        </p:txBody>
      </p:sp>
      <p:sp>
        <p:nvSpPr>
          <p:cNvPr id="3" name="Zástupný text 2">
            <a:extLst>
              <a:ext uri="{FF2B5EF4-FFF2-40B4-BE49-F238E27FC236}">
                <a16:creationId xmlns:a16="http://schemas.microsoft.com/office/drawing/2014/main" id="{85B8896A-3753-CE59-3B83-EFCECD262880}"/>
              </a:ext>
            </a:extLst>
          </p:cNvPr>
          <p:cNvSpPr>
            <a:spLocks noGrp="1"/>
          </p:cNvSpPr>
          <p:nvPr>
            <p:ph type="body" sz="quarter" idx="11"/>
          </p:nvPr>
        </p:nvSpPr>
        <p:spPr>
          <a:xfrm>
            <a:off x="407674" y="1591672"/>
            <a:ext cx="4909052" cy="3928949"/>
          </a:xfrm>
        </p:spPr>
        <p:txBody>
          <a:bodyPr/>
          <a:lstStyle/>
          <a:p>
            <a:pPr marL="0" indent="0" algn="just">
              <a:buNone/>
            </a:pPr>
            <a:r>
              <a:rPr lang="en-US" dirty="0"/>
              <a:t>After facing personal health challenges related to a close family member’s eating disorder, the founders decided to dedicate their lives to promoting an active lifestyle and balanced nutrition. A reputable nutrition specialist recommended incorporating protein bars into the diet as part of the treatment, inspiring the founders to explore the potential of these products in supporting overall stamina and offering a guilt-free alternative to traditional sweet treats. </a:t>
            </a:r>
            <a:endParaRPr lang="sk-SK" dirty="0"/>
          </a:p>
          <a:p>
            <a:pPr marL="0" indent="0" algn="just">
              <a:buNone/>
            </a:pPr>
            <a:r>
              <a:rPr lang="en-US" dirty="0"/>
              <a:t>Fueled by enthusiasm, they began collaborating with a local food producer, refining their ideas into tangible product concepts. Within a year, they had jointly developed the first exceptionally tasty and healthy protein bar recipes, ready for production. While many protein bars on the market were loaded with sugar, soy, and whey, their ambition was to create the cleanest possible alternatives.</a:t>
            </a:r>
            <a:endParaRPr lang="sk-SK" dirty="0"/>
          </a:p>
        </p:txBody>
      </p:sp>
      <p:sp>
        <p:nvSpPr>
          <p:cNvPr id="5" name="Zástupný text 4">
            <a:extLst>
              <a:ext uri="{FF2B5EF4-FFF2-40B4-BE49-F238E27FC236}">
                <a16:creationId xmlns:a16="http://schemas.microsoft.com/office/drawing/2014/main" id="{F344B7D4-7404-2D14-1315-8E731228A0DB}"/>
              </a:ext>
            </a:extLst>
          </p:cNvPr>
          <p:cNvSpPr>
            <a:spLocks noGrp="1"/>
          </p:cNvSpPr>
          <p:nvPr>
            <p:ph type="body" sz="quarter" idx="16"/>
          </p:nvPr>
        </p:nvSpPr>
        <p:spPr>
          <a:xfrm>
            <a:off x="5852160" y="837752"/>
            <a:ext cx="5537728" cy="4682870"/>
          </a:xfrm>
        </p:spPr>
        <p:txBody>
          <a:bodyPr/>
          <a:lstStyle/>
          <a:p>
            <a:pPr marL="0" indent="0" algn="just">
              <a:buNone/>
            </a:pPr>
            <a:r>
              <a:rPr lang="en-US" dirty="0"/>
              <a:t>These products were designed not only for active individuals but also for those looking to manage their weight and incorporate more activity into their daily lives. The founders believed that protein-enhanced foods are not just for athletes, but can also be beneficial in everyday, challenging life situations to help Gain And Maintain Stamina. </a:t>
            </a:r>
            <a:endParaRPr lang="sk-SK" dirty="0"/>
          </a:p>
          <a:p>
            <a:pPr marL="0" indent="0" algn="just">
              <a:buNone/>
            </a:pPr>
            <a:r>
              <a:rPr lang="en-US" dirty="0"/>
              <a:t>In 2018, they founded a small business and introduced the new consumer brand, GAM’s, promoting and selling protein bars to new consumers, fitness centers, and sports clubs. </a:t>
            </a:r>
            <a:endParaRPr lang="sk-SK" dirty="0"/>
          </a:p>
          <a:p>
            <a:pPr marL="0" indent="0" algn="just">
              <a:buNone/>
            </a:pPr>
            <a:r>
              <a:rPr lang="en-US" dirty="0"/>
              <a:t>By 2021, this initiative had evolved into Gam’s, a successful company with a well-known e-commerce platform serving the Czech Republic and Slovakia. </a:t>
            </a:r>
            <a:endParaRPr lang="sk-SK" dirty="0"/>
          </a:p>
          <a:p>
            <a:pPr marL="0" indent="0" algn="just">
              <a:buNone/>
            </a:pPr>
            <a:r>
              <a:rPr lang="en-US" dirty="0"/>
              <a:t>In 2024, ANJ-distribution, a young and dynamic distribution company recognized for its professional processes and experience in the food industry, took over (CEO – Robert Palka, CTO – Jozef Štefaňák). Company brings direct production capabilities for protein-based products, enhancing expertise in product development, production, sales, and marketing. </a:t>
            </a:r>
            <a:endParaRPr lang="sk-SK" dirty="0"/>
          </a:p>
          <a:p>
            <a:pPr marL="0" indent="0" algn="just">
              <a:buNone/>
            </a:pPr>
            <a:r>
              <a:rPr lang="en-US" dirty="0"/>
              <a:t>This transition is set to elevate the Gam’s brand to new strategic heights, expanding its consumer base, market reach, and geographical presence.</a:t>
            </a:r>
            <a:endParaRPr lang="sk-SK" dirty="0"/>
          </a:p>
        </p:txBody>
      </p:sp>
    </p:spTree>
    <p:extLst>
      <p:ext uri="{BB962C8B-B14F-4D97-AF65-F5344CB8AC3E}">
        <p14:creationId xmlns:p14="http://schemas.microsoft.com/office/powerpoint/2010/main" val="492074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1E0061E9-1B17-23CB-D356-FB9DE29E0151}"/>
              </a:ext>
            </a:extLst>
          </p:cNvPr>
          <p:cNvSpPr>
            <a:spLocks noGrp="1"/>
          </p:cNvSpPr>
          <p:nvPr>
            <p:ph type="body" sz="quarter" idx="10"/>
          </p:nvPr>
        </p:nvSpPr>
        <p:spPr/>
        <p:txBody>
          <a:bodyPr/>
          <a:lstStyle/>
          <a:p>
            <a:r>
              <a:rPr lang="sk-SK" dirty="0"/>
              <a:t>OUR TEAM</a:t>
            </a:r>
          </a:p>
          <a:p>
            <a:r>
              <a:rPr lang="sk-SK" sz="2000" dirty="0"/>
              <a:t>OWNERS</a:t>
            </a:r>
          </a:p>
        </p:txBody>
      </p:sp>
      <p:sp>
        <p:nvSpPr>
          <p:cNvPr id="3" name="Zástupný text 2">
            <a:extLst>
              <a:ext uri="{FF2B5EF4-FFF2-40B4-BE49-F238E27FC236}">
                <a16:creationId xmlns:a16="http://schemas.microsoft.com/office/drawing/2014/main" id="{D2F04975-FEBE-A1DB-17D9-830981057F6C}"/>
              </a:ext>
            </a:extLst>
          </p:cNvPr>
          <p:cNvSpPr>
            <a:spLocks noGrp="1"/>
          </p:cNvSpPr>
          <p:nvPr>
            <p:ph type="body" sz="quarter" idx="11"/>
          </p:nvPr>
        </p:nvSpPr>
        <p:spPr>
          <a:xfrm>
            <a:off x="407676" y="2807208"/>
            <a:ext cx="4909052" cy="2717443"/>
          </a:xfrm>
        </p:spPr>
        <p:txBody>
          <a:bodyPr/>
          <a:lstStyle/>
          <a:p>
            <a:pPr marL="0" indent="0" algn="just">
              <a:buNone/>
            </a:pPr>
            <a:r>
              <a:rPr lang="en-US" dirty="0"/>
              <a:t>With over 20 years of experience in trading companies, I have honed my expertise in managing both domestic and international trade, as well as overseeing operations in the food manufacturing sector. </a:t>
            </a:r>
            <a:endParaRPr lang="sk-SK" dirty="0"/>
          </a:p>
          <a:p>
            <a:pPr marL="0" indent="0" algn="just">
              <a:buNone/>
            </a:pPr>
            <a:r>
              <a:rPr lang="en-US" dirty="0"/>
              <a:t>Throughout my career, I’ve developed a deep understanding of local and global markets, which I continuously apply to meet the needs of our satisfied clients.</a:t>
            </a:r>
            <a:endParaRPr lang="sk-SK" dirty="0"/>
          </a:p>
          <a:p>
            <a:pPr algn="just">
              <a:buFont typeface="Wingdings" panose="05000000000000000000" pitchFamily="2" charset="2"/>
              <a:buChar char="ü"/>
            </a:pPr>
            <a:r>
              <a:rPr lang="sk-SK" dirty="0"/>
              <a:t>20+ </a:t>
            </a:r>
            <a:r>
              <a:rPr lang="sk-SK" dirty="0" err="1"/>
              <a:t>Years</a:t>
            </a:r>
            <a:r>
              <a:rPr lang="sk-SK" dirty="0"/>
              <a:t> of </a:t>
            </a:r>
            <a:r>
              <a:rPr lang="sk-SK" dirty="0" err="1"/>
              <a:t>experience</a:t>
            </a:r>
            <a:r>
              <a:rPr lang="sk-SK" dirty="0"/>
              <a:t> in </a:t>
            </a:r>
            <a:r>
              <a:rPr lang="sk-SK" dirty="0" err="1"/>
              <a:t>trading</a:t>
            </a:r>
            <a:r>
              <a:rPr lang="sk-SK" dirty="0"/>
              <a:t> and </a:t>
            </a:r>
            <a:r>
              <a:rPr lang="sk-SK" dirty="0" err="1"/>
              <a:t>food</a:t>
            </a:r>
            <a:r>
              <a:rPr lang="sk-SK" dirty="0"/>
              <a:t> </a:t>
            </a:r>
            <a:r>
              <a:rPr lang="sk-SK" dirty="0" err="1"/>
              <a:t>manufacturing</a:t>
            </a:r>
            <a:endParaRPr lang="sk-SK" dirty="0"/>
          </a:p>
          <a:p>
            <a:pPr algn="just">
              <a:buFont typeface="Wingdings" panose="05000000000000000000" pitchFamily="2" charset="2"/>
              <a:buChar char="ü"/>
            </a:pPr>
            <a:r>
              <a:rPr lang="sk-SK" dirty="0" err="1"/>
              <a:t>Expetise</a:t>
            </a:r>
            <a:r>
              <a:rPr lang="sk-SK" dirty="0"/>
              <a:t> in </a:t>
            </a:r>
            <a:r>
              <a:rPr lang="sk-SK" dirty="0" err="1"/>
              <a:t>domestic</a:t>
            </a:r>
            <a:r>
              <a:rPr lang="sk-SK" dirty="0"/>
              <a:t> and </a:t>
            </a:r>
            <a:r>
              <a:rPr lang="sk-SK" dirty="0" err="1"/>
              <a:t>international</a:t>
            </a:r>
            <a:r>
              <a:rPr lang="sk-SK" dirty="0"/>
              <a:t> </a:t>
            </a:r>
            <a:r>
              <a:rPr lang="sk-SK" dirty="0" err="1"/>
              <a:t>markets</a:t>
            </a:r>
            <a:endParaRPr lang="sk-SK" dirty="0"/>
          </a:p>
        </p:txBody>
      </p:sp>
      <p:sp>
        <p:nvSpPr>
          <p:cNvPr id="4" name="Zástupný text 3">
            <a:extLst>
              <a:ext uri="{FF2B5EF4-FFF2-40B4-BE49-F238E27FC236}">
                <a16:creationId xmlns:a16="http://schemas.microsoft.com/office/drawing/2014/main" id="{683F4BCE-C116-690F-CAD1-2BD151BD0C05}"/>
              </a:ext>
            </a:extLst>
          </p:cNvPr>
          <p:cNvSpPr>
            <a:spLocks noGrp="1"/>
          </p:cNvSpPr>
          <p:nvPr>
            <p:ph type="body" sz="quarter" idx="13"/>
          </p:nvPr>
        </p:nvSpPr>
        <p:spPr/>
        <p:txBody>
          <a:bodyPr/>
          <a:lstStyle/>
          <a:p>
            <a:r>
              <a:rPr lang="sk-SK" dirty="0" err="1"/>
              <a:t>Co-Owner</a:t>
            </a:r>
            <a:r>
              <a:rPr lang="sk-SK" dirty="0"/>
              <a:t> and CEO</a:t>
            </a:r>
          </a:p>
          <a:p>
            <a:r>
              <a:rPr lang="sk-SK" dirty="0">
                <a:solidFill>
                  <a:srgbClr val="F4BA48"/>
                </a:solidFill>
              </a:rPr>
              <a:t>Robert Palka</a:t>
            </a:r>
          </a:p>
        </p:txBody>
      </p:sp>
      <p:sp>
        <p:nvSpPr>
          <p:cNvPr id="5" name="Zástupný text 4">
            <a:extLst>
              <a:ext uri="{FF2B5EF4-FFF2-40B4-BE49-F238E27FC236}">
                <a16:creationId xmlns:a16="http://schemas.microsoft.com/office/drawing/2014/main" id="{37972803-948D-88FA-8380-CA1A877433CA}"/>
              </a:ext>
            </a:extLst>
          </p:cNvPr>
          <p:cNvSpPr>
            <a:spLocks noGrp="1"/>
          </p:cNvSpPr>
          <p:nvPr>
            <p:ph type="body" sz="quarter" idx="16"/>
          </p:nvPr>
        </p:nvSpPr>
        <p:spPr>
          <a:xfrm>
            <a:off x="6480836" y="2803177"/>
            <a:ext cx="4909052" cy="2717443"/>
          </a:xfrm>
        </p:spPr>
        <p:txBody>
          <a:bodyPr/>
          <a:lstStyle/>
          <a:p>
            <a:pPr marL="0" indent="0" algn="just">
              <a:buNone/>
            </a:pPr>
            <a:r>
              <a:rPr lang="en-US" dirty="0"/>
              <a:t>I bring several years of experience managing</a:t>
            </a:r>
            <a:r>
              <a:rPr lang="sk-SK" dirty="0"/>
              <a:t> </a:t>
            </a:r>
            <a:r>
              <a:rPr lang="en-US" dirty="0"/>
              <a:t>production and technical departments in food companies, specializing in recipe development and supply chain management. </a:t>
            </a:r>
            <a:endParaRPr lang="sk-SK" dirty="0"/>
          </a:p>
          <a:p>
            <a:pPr marL="0" indent="0" algn="just">
              <a:buNone/>
            </a:pPr>
            <a:r>
              <a:rPr lang="en-US" dirty="0"/>
              <a:t>My hands-on involvement in international trade has provided me with invaluable insights, which I leverage to deliver the best solutions for our customers</a:t>
            </a:r>
            <a:r>
              <a:rPr lang="sk-SK" dirty="0"/>
              <a:t>.</a:t>
            </a:r>
          </a:p>
          <a:p>
            <a:pPr algn="just">
              <a:buFont typeface="Wingdings" panose="05000000000000000000" pitchFamily="2" charset="2"/>
              <a:buChar char="ü"/>
            </a:pPr>
            <a:r>
              <a:rPr lang="sk-SK" dirty="0" err="1"/>
              <a:t>Extensive</a:t>
            </a:r>
            <a:r>
              <a:rPr lang="sk-SK" dirty="0"/>
              <a:t> </a:t>
            </a:r>
            <a:r>
              <a:rPr lang="sk-SK" dirty="0" err="1"/>
              <a:t>experience</a:t>
            </a:r>
            <a:r>
              <a:rPr lang="sk-SK" dirty="0"/>
              <a:t> in </a:t>
            </a:r>
            <a:r>
              <a:rPr lang="sk-SK" dirty="0" err="1"/>
              <a:t>food</a:t>
            </a:r>
            <a:r>
              <a:rPr lang="sk-SK" dirty="0"/>
              <a:t> </a:t>
            </a:r>
            <a:r>
              <a:rPr lang="sk-SK" dirty="0" err="1"/>
              <a:t>production</a:t>
            </a:r>
            <a:r>
              <a:rPr lang="sk-SK" dirty="0"/>
              <a:t> and </a:t>
            </a:r>
            <a:r>
              <a:rPr lang="sk-SK" dirty="0" err="1"/>
              <a:t>supply</a:t>
            </a:r>
            <a:r>
              <a:rPr lang="sk-SK" dirty="0"/>
              <a:t> </a:t>
            </a:r>
            <a:r>
              <a:rPr lang="sk-SK" dirty="0" err="1"/>
              <a:t>chain</a:t>
            </a:r>
            <a:r>
              <a:rPr lang="sk-SK" dirty="0"/>
              <a:t> </a:t>
            </a:r>
            <a:r>
              <a:rPr lang="sk-SK" dirty="0" err="1"/>
              <a:t>managment</a:t>
            </a:r>
            <a:endParaRPr lang="sk-SK" dirty="0"/>
          </a:p>
          <a:p>
            <a:pPr algn="just">
              <a:buFont typeface="Wingdings" panose="05000000000000000000" pitchFamily="2" charset="2"/>
              <a:buChar char="ü"/>
            </a:pPr>
            <a:r>
              <a:rPr lang="sk-SK" dirty="0" err="1"/>
              <a:t>Proven</a:t>
            </a:r>
            <a:r>
              <a:rPr lang="sk-SK" dirty="0"/>
              <a:t> </a:t>
            </a:r>
            <a:r>
              <a:rPr lang="sk-SK" dirty="0" err="1"/>
              <a:t>succes</a:t>
            </a:r>
            <a:r>
              <a:rPr lang="sk-SK" dirty="0"/>
              <a:t> in </a:t>
            </a:r>
            <a:r>
              <a:rPr lang="sk-SK" dirty="0" err="1"/>
              <a:t>both</a:t>
            </a:r>
            <a:r>
              <a:rPr lang="sk-SK" dirty="0"/>
              <a:t> </a:t>
            </a:r>
            <a:r>
              <a:rPr lang="sk-SK" dirty="0" err="1"/>
              <a:t>domestic</a:t>
            </a:r>
            <a:r>
              <a:rPr lang="sk-SK" dirty="0"/>
              <a:t> and </a:t>
            </a:r>
            <a:r>
              <a:rPr lang="sk-SK" dirty="0" err="1"/>
              <a:t>international</a:t>
            </a:r>
            <a:r>
              <a:rPr lang="sk-SK" dirty="0"/>
              <a:t> </a:t>
            </a:r>
            <a:r>
              <a:rPr lang="sk-SK" dirty="0" err="1"/>
              <a:t>markets</a:t>
            </a:r>
            <a:endParaRPr lang="sk-SK" dirty="0"/>
          </a:p>
        </p:txBody>
      </p:sp>
      <p:sp>
        <p:nvSpPr>
          <p:cNvPr id="6" name="Zástupný text 5">
            <a:extLst>
              <a:ext uri="{FF2B5EF4-FFF2-40B4-BE49-F238E27FC236}">
                <a16:creationId xmlns:a16="http://schemas.microsoft.com/office/drawing/2014/main" id="{360AA260-0511-D67E-6643-0B14BAB77982}"/>
              </a:ext>
            </a:extLst>
          </p:cNvPr>
          <p:cNvSpPr>
            <a:spLocks noGrp="1"/>
          </p:cNvSpPr>
          <p:nvPr>
            <p:ph type="body" sz="quarter" idx="17"/>
          </p:nvPr>
        </p:nvSpPr>
        <p:spPr/>
        <p:txBody>
          <a:bodyPr/>
          <a:lstStyle/>
          <a:p>
            <a:r>
              <a:rPr lang="sk-SK" dirty="0" err="1"/>
              <a:t>Co-Owner</a:t>
            </a:r>
            <a:r>
              <a:rPr lang="sk-SK" dirty="0"/>
              <a:t> and CTO</a:t>
            </a:r>
          </a:p>
          <a:p>
            <a:r>
              <a:rPr lang="sk-SK" dirty="0">
                <a:solidFill>
                  <a:srgbClr val="F4BA48"/>
                </a:solidFill>
              </a:rPr>
              <a:t>Jozef Štefaňák</a:t>
            </a:r>
          </a:p>
        </p:txBody>
      </p:sp>
    </p:spTree>
    <p:extLst>
      <p:ext uri="{BB962C8B-B14F-4D97-AF65-F5344CB8AC3E}">
        <p14:creationId xmlns:p14="http://schemas.microsoft.com/office/powerpoint/2010/main" val="3101512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Zástupný objekt pre obrázok 15" descr="Obrázok, na ktorom je ľudská tvár, osoba, úsmev, ošatenie&#10;&#10;Obsah vygenerovaný umelou inteligenciou môže byť nesprávny.">
            <a:extLst>
              <a:ext uri="{FF2B5EF4-FFF2-40B4-BE49-F238E27FC236}">
                <a16:creationId xmlns:a16="http://schemas.microsoft.com/office/drawing/2014/main" id="{3E6FACC5-AF81-25EC-1263-3E896D867570}"/>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p:pic>
      <p:pic>
        <p:nvPicPr>
          <p:cNvPr id="18" name="Zástupný objekt pre obrázok 17" descr="Obrázok, na ktorom je ľudská tvár, osoba, úsmev, ošatenie&#10;&#10;Obsah vygenerovaný umelou inteligenciou môže byť nesprávny.">
            <a:extLst>
              <a:ext uri="{FF2B5EF4-FFF2-40B4-BE49-F238E27FC236}">
                <a16:creationId xmlns:a16="http://schemas.microsoft.com/office/drawing/2014/main" id="{DF850623-6CFD-F7FE-E498-6652D9AEC78F}"/>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p:pic>
      <p:pic>
        <p:nvPicPr>
          <p:cNvPr id="20" name="Zástupný objekt pre obrázok 19" descr="Obrázok, na ktorom je ľudská tvár, osoba, úsmev, ošatenie&#10;&#10;Obsah vygenerovaný umelou inteligenciou môže byť nesprávny.">
            <a:extLst>
              <a:ext uri="{FF2B5EF4-FFF2-40B4-BE49-F238E27FC236}">
                <a16:creationId xmlns:a16="http://schemas.microsoft.com/office/drawing/2014/main" id="{BA9046EF-8980-B7DD-0B69-B5EE7F4298F4}"/>
              </a:ext>
            </a:extLst>
          </p:cNvPr>
          <p:cNvPicPr>
            <a:picLocks noGrp="1" noChangeAspect="1"/>
          </p:cNvPicPr>
          <p:nvPr>
            <p:ph type="pic" sz="quarter" idx="14"/>
          </p:nvPr>
        </p:nvPicPr>
        <p:blipFill>
          <a:blip r:embed="rId4" cstate="email">
            <a:extLst>
              <a:ext uri="{28A0092B-C50C-407E-A947-70E740481C1C}">
                <a14:useLocalDpi xmlns:a14="http://schemas.microsoft.com/office/drawing/2010/main"/>
              </a:ext>
            </a:extLst>
          </a:blip>
          <a:srcRect/>
          <a:stretch>
            <a:fillRect/>
          </a:stretch>
        </p:blipFill>
        <p:spPr/>
      </p:pic>
      <p:pic>
        <p:nvPicPr>
          <p:cNvPr id="22" name="Zástupný objekt pre obrázok 21" descr="Obrázok, na ktorom je ľudská tvár, osoba, ošatenie, úsmev&#10;&#10;Obsah vygenerovaný umelou inteligenciou môže byť nesprávny.">
            <a:extLst>
              <a:ext uri="{FF2B5EF4-FFF2-40B4-BE49-F238E27FC236}">
                <a16:creationId xmlns:a16="http://schemas.microsoft.com/office/drawing/2014/main" id="{4DB3B5FF-7262-9E0E-E2CA-B3C6D7BC752E}"/>
              </a:ext>
            </a:extLst>
          </p:cNvPr>
          <p:cNvPicPr>
            <a:picLocks noGrp="1" noChangeAspect="1"/>
          </p:cNvPicPr>
          <p:nvPr>
            <p:ph type="pic" sz="quarter" idx="15"/>
          </p:nvPr>
        </p:nvPicPr>
        <p:blipFill>
          <a:blip r:embed="rId5" cstate="email">
            <a:extLst>
              <a:ext uri="{28A0092B-C50C-407E-A947-70E740481C1C}">
                <a14:useLocalDpi xmlns:a14="http://schemas.microsoft.com/office/drawing/2010/main"/>
              </a:ext>
            </a:extLst>
          </a:blip>
          <a:srcRect/>
          <a:stretch>
            <a:fillRect/>
          </a:stretch>
        </p:blipFill>
        <p:spPr/>
      </p:pic>
      <p:sp>
        <p:nvSpPr>
          <p:cNvPr id="6" name="Zástupný text 5">
            <a:extLst>
              <a:ext uri="{FF2B5EF4-FFF2-40B4-BE49-F238E27FC236}">
                <a16:creationId xmlns:a16="http://schemas.microsoft.com/office/drawing/2014/main" id="{334C1E14-29BB-0D69-4EA8-FDFD2E66EC32}"/>
              </a:ext>
            </a:extLst>
          </p:cNvPr>
          <p:cNvSpPr>
            <a:spLocks noGrp="1"/>
          </p:cNvSpPr>
          <p:nvPr>
            <p:ph type="body" sz="quarter" idx="10"/>
          </p:nvPr>
        </p:nvSpPr>
        <p:spPr/>
        <p:txBody>
          <a:bodyPr/>
          <a:lstStyle/>
          <a:p>
            <a:r>
              <a:rPr lang="sk-SK" dirty="0"/>
              <a:t>OUT TEAM OF EXPERTS</a:t>
            </a:r>
          </a:p>
        </p:txBody>
      </p:sp>
      <p:sp>
        <p:nvSpPr>
          <p:cNvPr id="7" name="Zástupný text 6">
            <a:extLst>
              <a:ext uri="{FF2B5EF4-FFF2-40B4-BE49-F238E27FC236}">
                <a16:creationId xmlns:a16="http://schemas.microsoft.com/office/drawing/2014/main" id="{424F4D4B-7822-4902-4106-1449A298EDC4}"/>
              </a:ext>
            </a:extLst>
          </p:cNvPr>
          <p:cNvSpPr>
            <a:spLocks noGrp="1"/>
          </p:cNvSpPr>
          <p:nvPr>
            <p:ph type="body" sz="quarter" idx="16"/>
          </p:nvPr>
        </p:nvSpPr>
        <p:spPr>
          <a:xfrm>
            <a:off x="436907" y="2979942"/>
            <a:ext cx="2501865" cy="224768"/>
          </a:xfrm>
        </p:spPr>
        <p:txBody>
          <a:bodyPr/>
          <a:lstStyle/>
          <a:p>
            <a:r>
              <a:rPr lang="sk-SK" sz="1400" dirty="0">
                <a:latin typeface="Gotham Book" pitchFamily="50" charset="0"/>
                <a:cs typeface="Gotham Book" pitchFamily="50" charset="0"/>
              </a:rPr>
              <a:t>Business </a:t>
            </a:r>
            <a:r>
              <a:rPr lang="sk-SK" sz="1400" dirty="0" err="1">
                <a:latin typeface="Gotham Book" pitchFamily="50" charset="0"/>
                <a:cs typeface="Gotham Book" pitchFamily="50" charset="0"/>
              </a:rPr>
              <a:t>development</a:t>
            </a:r>
            <a:r>
              <a:rPr lang="sk-SK" sz="1400" dirty="0">
                <a:latin typeface="Gotham Book" pitchFamily="50" charset="0"/>
                <a:cs typeface="Gotham Book" pitchFamily="50" charset="0"/>
              </a:rPr>
              <a:t> manager</a:t>
            </a:r>
            <a:r>
              <a:rPr lang="en-GB" sz="1400" dirty="0">
                <a:latin typeface="Gotham Book" pitchFamily="50" charset="0"/>
                <a:cs typeface="Gotham Book" pitchFamily="50" charset="0"/>
              </a:rPr>
              <a:t> &amp; export</a:t>
            </a:r>
            <a:r>
              <a:rPr lang="sk-SK" sz="1400" dirty="0">
                <a:latin typeface="Gotham Book" pitchFamily="50" charset="0"/>
                <a:cs typeface="Gotham Book" pitchFamily="50" charset="0"/>
              </a:rPr>
              <a:t> </a:t>
            </a:r>
          </a:p>
        </p:txBody>
      </p:sp>
      <p:sp>
        <p:nvSpPr>
          <p:cNvPr id="8" name="Zástupný text 7">
            <a:extLst>
              <a:ext uri="{FF2B5EF4-FFF2-40B4-BE49-F238E27FC236}">
                <a16:creationId xmlns:a16="http://schemas.microsoft.com/office/drawing/2014/main" id="{8E49B2C0-8054-5864-0634-2E2DA41BF520}"/>
              </a:ext>
            </a:extLst>
          </p:cNvPr>
          <p:cNvSpPr>
            <a:spLocks noGrp="1"/>
          </p:cNvSpPr>
          <p:nvPr>
            <p:ph type="body" sz="quarter" idx="20"/>
          </p:nvPr>
        </p:nvSpPr>
        <p:spPr>
          <a:xfrm>
            <a:off x="436907" y="2638609"/>
            <a:ext cx="2501866" cy="341333"/>
          </a:xfrm>
        </p:spPr>
        <p:txBody>
          <a:bodyPr/>
          <a:lstStyle/>
          <a:p>
            <a:r>
              <a:rPr lang="sk-SK" dirty="0"/>
              <a:t>Gabriela Klčová</a:t>
            </a:r>
          </a:p>
        </p:txBody>
      </p:sp>
      <p:sp>
        <p:nvSpPr>
          <p:cNvPr id="9" name="Zástupný text 8">
            <a:extLst>
              <a:ext uri="{FF2B5EF4-FFF2-40B4-BE49-F238E27FC236}">
                <a16:creationId xmlns:a16="http://schemas.microsoft.com/office/drawing/2014/main" id="{4CCAE7CF-E3B4-D775-10EF-5B83A9F4D469}"/>
              </a:ext>
            </a:extLst>
          </p:cNvPr>
          <p:cNvSpPr>
            <a:spLocks noGrp="1"/>
          </p:cNvSpPr>
          <p:nvPr>
            <p:ph type="body" sz="quarter" idx="21"/>
          </p:nvPr>
        </p:nvSpPr>
        <p:spPr/>
        <p:txBody>
          <a:bodyPr/>
          <a:lstStyle/>
          <a:p>
            <a:r>
              <a:rPr lang="en-GB" sz="1400" dirty="0">
                <a:latin typeface="Gotham Book" pitchFamily="50" charset="0"/>
                <a:cs typeface="Gotham Book" pitchFamily="50" charset="0"/>
              </a:rPr>
              <a:t>Country manager SK/CZ</a:t>
            </a:r>
            <a:endParaRPr lang="sk-SK" sz="1400" dirty="0">
              <a:latin typeface="Gotham Book" pitchFamily="50" charset="0"/>
              <a:cs typeface="Gotham Book" pitchFamily="50" charset="0"/>
            </a:endParaRPr>
          </a:p>
        </p:txBody>
      </p:sp>
      <p:sp>
        <p:nvSpPr>
          <p:cNvPr id="10" name="Zástupný text 9">
            <a:extLst>
              <a:ext uri="{FF2B5EF4-FFF2-40B4-BE49-F238E27FC236}">
                <a16:creationId xmlns:a16="http://schemas.microsoft.com/office/drawing/2014/main" id="{1971AA50-F159-1D91-98D4-DF6F6D75BFF8}"/>
              </a:ext>
            </a:extLst>
          </p:cNvPr>
          <p:cNvSpPr>
            <a:spLocks noGrp="1"/>
          </p:cNvSpPr>
          <p:nvPr>
            <p:ph type="body" sz="quarter" idx="22"/>
          </p:nvPr>
        </p:nvSpPr>
        <p:spPr>
          <a:xfrm>
            <a:off x="3375679" y="2548944"/>
            <a:ext cx="2501866" cy="601665"/>
          </a:xfrm>
        </p:spPr>
        <p:txBody>
          <a:bodyPr/>
          <a:lstStyle/>
          <a:p>
            <a:r>
              <a:rPr lang="sk-SK" dirty="0"/>
              <a:t>Adriána Slobodníková</a:t>
            </a:r>
          </a:p>
        </p:txBody>
      </p:sp>
      <p:sp>
        <p:nvSpPr>
          <p:cNvPr id="11" name="Zástupný text 10">
            <a:extLst>
              <a:ext uri="{FF2B5EF4-FFF2-40B4-BE49-F238E27FC236}">
                <a16:creationId xmlns:a16="http://schemas.microsoft.com/office/drawing/2014/main" id="{E3B776E6-B416-4444-4CCC-A44DF2D84CA3}"/>
              </a:ext>
            </a:extLst>
          </p:cNvPr>
          <p:cNvSpPr>
            <a:spLocks noGrp="1"/>
          </p:cNvSpPr>
          <p:nvPr>
            <p:ph type="body" sz="quarter" idx="23"/>
          </p:nvPr>
        </p:nvSpPr>
        <p:spPr/>
        <p:txBody>
          <a:bodyPr/>
          <a:lstStyle/>
          <a:p>
            <a:r>
              <a:rPr lang="en-GB" sz="1400" dirty="0">
                <a:latin typeface="Gotham Book" pitchFamily="50" charset="0"/>
                <a:cs typeface="Gotham Book" pitchFamily="50" charset="0"/>
              </a:rPr>
              <a:t>R&amp;D Manager</a:t>
            </a:r>
            <a:endParaRPr lang="sk-SK" sz="1400" dirty="0">
              <a:latin typeface="Gotham Book" pitchFamily="50" charset="0"/>
              <a:cs typeface="Gotham Book" pitchFamily="50" charset="0"/>
            </a:endParaRPr>
          </a:p>
        </p:txBody>
      </p:sp>
      <p:sp>
        <p:nvSpPr>
          <p:cNvPr id="12" name="Zástupný text 11">
            <a:extLst>
              <a:ext uri="{FF2B5EF4-FFF2-40B4-BE49-F238E27FC236}">
                <a16:creationId xmlns:a16="http://schemas.microsoft.com/office/drawing/2014/main" id="{0CABAB9E-8288-2FAA-1FE3-61184B3E89EA}"/>
              </a:ext>
            </a:extLst>
          </p:cNvPr>
          <p:cNvSpPr>
            <a:spLocks noGrp="1"/>
          </p:cNvSpPr>
          <p:nvPr>
            <p:ph type="body" sz="quarter" idx="24"/>
          </p:nvPr>
        </p:nvSpPr>
        <p:spPr/>
        <p:txBody>
          <a:bodyPr/>
          <a:lstStyle/>
          <a:p>
            <a:r>
              <a:rPr lang="sk-SK" dirty="0"/>
              <a:t>Iveta Esseová</a:t>
            </a:r>
          </a:p>
        </p:txBody>
      </p:sp>
      <p:sp>
        <p:nvSpPr>
          <p:cNvPr id="13" name="Zástupný text 12">
            <a:extLst>
              <a:ext uri="{FF2B5EF4-FFF2-40B4-BE49-F238E27FC236}">
                <a16:creationId xmlns:a16="http://schemas.microsoft.com/office/drawing/2014/main" id="{FEA8E546-FB7B-9C8F-FA8E-E377088A8ABA}"/>
              </a:ext>
            </a:extLst>
          </p:cNvPr>
          <p:cNvSpPr>
            <a:spLocks noGrp="1"/>
          </p:cNvSpPr>
          <p:nvPr>
            <p:ph type="body" sz="quarter" idx="25"/>
          </p:nvPr>
        </p:nvSpPr>
        <p:spPr/>
        <p:txBody>
          <a:bodyPr/>
          <a:lstStyle/>
          <a:p>
            <a:r>
              <a:rPr lang="en-GB" sz="1400" dirty="0">
                <a:latin typeface="Gotham Book" pitchFamily="50" charset="0"/>
                <a:cs typeface="Gotham Book" pitchFamily="50" charset="0"/>
              </a:rPr>
              <a:t>Marketing Lead</a:t>
            </a:r>
            <a:endParaRPr lang="sk-SK" sz="1400" dirty="0">
              <a:latin typeface="Gotham Book" pitchFamily="50" charset="0"/>
              <a:cs typeface="Gotham Book" pitchFamily="50" charset="0"/>
            </a:endParaRPr>
          </a:p>
        </p:txBody>
      </p:sp>
      <p:sp>
        <p:nvSpPr>
          <p:cNvPr id="14" name="Zástupný text 13">
            <a:extLst>
              <a:ext uri="{FF2B5EF4-FFF2-40B4-BE49-F238E27FC236}">
                <a16:creationId xmlns:a16="http://schemas.microsoft.com/office/drawing/2014/main" id="{51ADBA25-8C34-2DB0-74FA-3B2B01F16CAA}"/>
              </a:ext>
            </a:extLst>
          </p:cNvPr>
          <p:cNvSpPr>
            <a:spLocks noGrp="1"/>
          </p:cNvSpPr>
          <p:nvPr>
            <p:ph type="body" sz="quarter" idx="26"/>
          </p:nvPr>
        </p:nvSpPr>
        <p:spPr/>
        <p:txBody>
          <a:bodyPr/>
          <a:lstStyle/>
          <a:p>
            <a:r>
              <a:rPr lang="sk-SK" dirty="0"/>
              <a:t>Anna Buzinkay</a:t>
            </a:r>
          </a:p>
        </p:txBody>
      </p:sp>
    </p:spTree>
    <p:extLst>
      <p:ext uri="{BB962C8B-B14F-4D97-AF65-F5344CB8AC3E}">
        <p14:creationId xmlns:p14="http://schemas.microsoft.com/office/powerpoint/2010/main" val="284333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A6028627-B478-6821-940F-A0563CC42316}"/>
              </a:ext>
            </a:extLst>
          </p:cNvPr>
          <p:cNvSpPr>
            <a:spLocks noGrp="1"/>
          </p:cNvSpPr>
          <p:nvPr>
            <p:ph type="body" sz="quarter" idx="10"/>
          </p:nvPr>
        </p:nvSpPr>
        <p:spPr/>
        <p:txBody>
          <a:bodyPr/>
          <a:lstStyle/>
          <a:p>
            <a:r>
              <a:rPr lang="en-GB" dirty="0"/>
              <a:t>INDUSTRIES WE SERVE</a:t>
            </a:r>
            <a:endParaRPr lang="sk-SK" dirty="0"/>
          </a:p>
        </p:txBody>
      </p:sp>
    </p:spTree>
    <p:extLst>
      <p:ext uri="{BB962C8B-B14F-4D97-AF65-F5344CB8AC3E}">
        <p14:creationId xmlns:p14="http://schemas.microsoft.com/office/powerpoint/2010/main" val="3261930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56361CC4-2BD6-0879-8F2F-487A2BACD96C}"/>
              </a:ext>
            </a:extLst>
          </p:cNvPr>
          <p:cNvSpPr>
            <a:spLocks noGrp="1"/>
          </p:cNvSpPr>
          <p:nvPr>
            <p:ph type="body" sz="quarter" idx="10"/>
          </p:nvPr>
        </p:nvSpPr>
        <p:spPr>
          <a:xfrm>
            <a:off x="407674" y="837751"/>
            <a:ext cx="5142734" cy="1410150"/>
          </a:xfrm>
        </p:spPr>
        <p:txBody>
          <a:bodyPr/>
          <a:lstStyle/>
          <a:p>
            <a:r>
              <a:rPr lang="en-GB" dirty="0"/>
              <a:t>INDUSTRIES WE SERVE</a:t>
            </a:r>
            <a:endParaRPr lang="sk-SK" dirty="0"/>
          </a:p>
        </p:txBody>
      </p:sp>
      <p:sp>
        <p:nvSpPr>
          <p:cNvPr id="3" name="Zástupný text 2">
            <a:extLst>
              <a:ext uri="{FF2B5EF4-FFF2-40B4-BE49-F238E27FC236}">
                <a16:creationId xmlns:a16="http://schemas.microsoft.com/office/drawing/2014/main" id="{72884152-D73C-2200-5000-BE0EB81185CA}"/>
              </a:ext>
            </a:extLst>
          </p:cNvPr>
          <p:cNvSpPr>
            <a:spLocks noGrp="1"/>
          </p:cNvSpPr>
          <p:nvPr>
            <p:ph type="body" sz="quarter" idx="12"/>
          </p:nvPr>
        </p:nvSpPr>
        <p:spPr>
          <a:xfrm>
            <a:off x="6692650" y="2432305"/>
            <a:ext cx="5060437" cy="1700784"/>
          </a:xfrm>
        </p:spPr>
        <p:txBody>
          <a:bodyPr/>
          <a:lstStyle/>
          <a:p>
            <a:pPr marL="0" indent="0">
              <a:buNone/>
            </a:pPr>
            <a:r>
              <a:rPr lang="en-GB" dirty="0">
                <a:latin typeface="Gotham Bold" pitchFamily="50" charset="0"/>
                <a:cs typeface="Gotham Bold" pitchFamily="50" charset="0"/>
              </a:rPr>
              <a:t>LIFESTYLE:</a:t>
            </a:r>
          </a:p>
          <a:p>
            <a:r>
              <a:rPr lang="en-US" b="0" i="0" dirty="0">
                <a:effectLst/>
              </a:rPr>
              <a:t>Regularly engages in physical activities such as running, cycling, yoga, gym workouts, and hiking</a:t>
            </a:r>
          </a:p>
          <a:p>
            <a:r>
              <a:rPr lang="en-US" b="0" i="0" dirty="0">
                <a:effectLst/>
              </a:rPr>
              <a:t>Prioritizes mental and physical well-being</a:t>
            </a:r>
          </a:p>
          <a:p>
            <a:r>
              <a:rPr lang="en-US" b="0" i="0" dirty="0">
                <a:effectLst/>
              </a:rPr>
              <a:t>Interested in holistic health, including diet, exercise, and mental health</a:t>
            </a:r>
          </a:p>
          <a:p>
            <a:pPr marL="0" indent="0">
              <a:buNone/>
            </a:pPr>
            <a:endParaRPr lang="sk-SK" dirty="0">
              <a:latin typeface="Gotham Bold" pitchFamily="50" charset="0"/>
              <a:cs typeface="Gotham Bold" pitchFamily="50" charset="0"/>
            </a:endParaRPr>
          </a:p>
        </p:txBody>
      </p:sp>
      <p:sp>
        <p:nvSpPr>
          <p:cNvPr id="4" name="Zástupný text 3">
            <a:extLst>
              <a:ext uri="{FF2B5EF4-FFF2-40B4-BE49-F238E27FC236}">
                <a16:creationId xmlns:a16="http://schemas.microsoft.com/office/drawing/2014/main" id="{BCAD33E0-83F6-58B3-8300-DFA1A3AFB62E}"/>
              </a:ext>
            </a:extLst>
          </p:cNvPr>
          <p:cNvSpPr>
            <a:spLocks noGrp="1"/>
          </p:cNvSpPr>
          <p:nvPr>
            <p:ph type="body" sz="quarter" idx="13"/>
          </p:nvPr>
        </p:nvSpPr>
        <p:spPr>
          <a:xfrm>
            <a:off x="408286" y="1447800"/>
            <a:ext cx="5059825" cy="800099"/>
          </a:xfrm>
        </p:spPr>
        <p:txBody>
          <a:bodyPr/>
          <a:lstStyle/>
          <a:p>
            <a:r>
              <a:rPr lang="en-GB" dirty="0"/>
              <a:t>WHO IS CONSUMING OUR PRODUCTS?</a:t>
            </a:r>
          </a:p>
          <a:p>
            <a:r>
              <a:rPr lang="en-GB" sz="1400" dirty="0">
                <a:solidFill>
                  <a:srgbClr val="F4BA48"/>
                </a:solidFill>
              </a:rPr>
              <a:t>CORE TARGET</a:t>
            </a:r>
            <a:br>
              <a:rPr lang="en-GB" sz="1400" dirty="0">
                <a:solidFill>
                  <a:srgbClr val="F4BA48"/>
                </a:solidFill>
              </a:rPr>
            </a:br>
            <a:r>
              <a:rPr lang="en-GB" sz="1400" dirty="0">
                <a:solidFill>
                  <a:srgbClr val="7F7F7F"/>
                </a:solidFill>
              </a:rPr>
              <a:t>ACTIVE, HEALTH-CONSCIOUS INVIDUALS</a:t>
            </a:r>
            <a:br>
              <a:rPr lang="en-GB" sz="1400" dirty="0">
                <a:solidFill>
                  <a:srgbClr val="F4BA48"/>
                </a:solidFill>
              </a:rPr>
            </a:br>
            <a:endParaRPr lang="en-GB" sz="1400" dirty="0">
              <a:solidFill>
                <a:srgbClr val="F4BA48"/>
              </a:solidFill>
            </a:endParaRPr>
          </a:p>
        </p:txBody>
      </p:sp>
      <p:pic>
        <p:nvPicPr>
          <p:cNvPr id="8" name="Zástupný objekt pre obrázok 7" descr="Obrázok, na ktorom je nebo, ošatenie, osoba, obuv&#10;&#10;Obsah vygenerovaný umelou inteligenciou môže byť nesprávny.">
            <a:extLst>
              <a:ext uri="{FF2B5EF4-FFF2-40B4-BE49-F238E27FC236}">
                <a16:creationId xmlns:a16="http://schemas.microsoft.com/office/drawing/2014/main" id="{D8A66C93-9B9D-B6B0-E61B-4D598D2C1190}"/>
              </a:ext>
            </a:extLst>
          </p:cNvPr>
          <p:cNvPicPr>
            <a:picLocks noGrp="1" noChangeAspect="1"/>
          </p:cNvPicPr>
          <p:nvPr>
            <p:ph type="pic" sz="quarter" idx="14"/>
          </p:nvPr>
        </p:nvPicPr>
        <p:blipFill>
          <a:blip r:embed="rId2" cstate="email">
            <a:extLst>
              <a:ext uri="{28A0092B-C50C-407E-A947-70E740481C1C}">
                <a14:useLocalDpi xmlns:a14="http://schemas.microsoft.com/office/drawing/2010/main"/>
              </a:ext>
            </a:extLst>
          </a:blip>
          <a:srcRect/>
          <a:stretch>
            <a:fillRect/>
          </a:stretch>
        </p:blipFill>
        <p:spPr>
          <a:xfrm>
            <a:off x="438912" y="2461245"/>
            <a:ext cx="3950970" cy="4060059"/>
          </a:xfrm>
        </p:spPr>
      </p:pic>
      <p:sp>
        <p:nvSpPr>
          <p:cNvPr id="6" name="Zástupný text 2">
            <a:extLst>
              <a:ext uri="{FF2B5EF4-FFF2-40B4-BE49-F238E27FC236}">
                <a16:creationId xmlns:a16="http://schemas.microsoft.com/office/drawing/2014/main" id="{40E6ADE2-829C-1098-813F-9C41FE0C9223}"/>
              </a:ext>
            </a:extLst>
          </p:cNvPr>
          <p:cNvSpPr txBox="1">
            <a:spLocks/>
          </p:cNvSpPr>
          <p:nvPr/>
        </p:nvSpPr>
        <p:spPr>
          <a:xfrm>
            <a:off x="6692651" y="4393096"/>
            <a:ext cx="5060437" cy="1842269"/>
          </a:xfrm>
          <a:prstGeom prst="rect">
            <a:avLst/>
          </a:prstGeom>
        </p:spPr>
        <p:txBody>
          <a:bodyPr/>
          <a:lstStyle>
            <a:lvl1pPr marL="228600" indent="-228600" algn="l" defTabSz="914400" rtl="0" eaLnBrk="1" latinLnBrk="0" hangingPunct="1">
              <a:lnSpc>
                <a:spcPct val="100000"/>
              </a:lnSpc>
              <a:spcBef>
                <a:spcPts val="1000"/>
              </a:spcBef>
              <a:buFont typeface="Mulish" pitchFamily="2" charset="0"/>
              <a:buChar char="•"/>
              <a:defRPr sz="1400" kern="1200">
                <a:solidFill>
                  <a:schemeClr val="bg1"/>
                </a:solidFill>
                <a:latin typeface="Gotham Book" pitchFamily="50" charset="0"/>
                <a:ea typeface="+mn-ea"/>
                <a:cs typeface="Gotham Book" pitchFamily="50" charset="0"/>
              </a:defRPr>
            </a:lvl1pPr>
            <a:lvl2pPr marL="685800" indent="-228600" algn="l" defTabSz="914400" rtl="0" eaLnBrk="1" latinLnBrk="0" hangingPunct="1">
              <a:lnSpc>
                <a:spcPct val="100000"/>
              </a:lnSpc>
              <a:spcBef>
                <a:spcPts val="500"/>
              </a:spcBef>
              <a:buFont typeface="Mulish" pitchFamily="2" charset="0"/>
              <a:buChar char="•"/>
              <a:defRPr sz="12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Mulish" pitchFamily="2" charset="0"/>
              <a:buChar char="•"/>
              <a:defRPr sz="12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Mulish" pitchFamily="2" charset="0"/>
              <a:buChar char="•"/>
              <a:defRPr sz="12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Mulish" pitchFamily="2"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Mulish" pitchFamily="2" charset="0"/>
              <a:buNone/>
            </a:pPr>
            <a:r>
              <a:rPr lang="en-GB" dirty="0">
                <a:latin typeface="Gotham Bold" pitchFamily="50" charset="0"/>
                <a:cs typeface="Gotham Bold" pitchFamily="50" charset="0"/>
              </a:rPr>
              <a:t>PURCHASING BEHAVIOR:</a:t>
            </a:r>
          </a:p>
          <a:p>
            <a:pPr algn="l">
              <a:buFont typeface="Arial" panose="020B0604020202020204" pitchFamily="34" charset="0"/>
              <a:buChar char="•"/>
            </a:pPr>
            <a:r>
              <a:rPr lang="en-US" b="0" i="0" dirty="0">
                <a:effectLst/>
              </a:rPr>
              <a:t>Prefers convenient, healthy snack options that complement their active lifestyle</a:t>
            </a:r>
          </a:p>
          <a:p>
            <a:pPr algn="l">
              <a:buFont typeface="Arial" panose="020B0604020202020204" pitchFamily="34" charset="0"/>
              <a:buChar char="•"/>
            </a:pPr>
            <a:r>
              <a:rPr lang="en-US" b="0" i="0" dirty="0">
                <a:effectLst/>
              </a:rPr>
              <a:t>Looks for products with specific health benefits, such as protein, collagen, and fiber</a:t>
            </a:r>
          </a:p>
          <a:p>
            <a:pPr algn="l">
              <a:buFont typeface="Arial" panose="020B0604020202020204" pitchFamily="34" charset="0"/>
              <a:buChar char="•"/>
            </a:pPr>
            <a:r>
              <a:rPr lang="en-US" b="0" i="0" dirty="0">
                <a:effectLst/>
              </a:rPr>
              <a:t>Willing to invest in premium fitness and health products</a:t>
            </a:r>
          </a:p>
          <a:p>
            <a:pPr marL="0" indent="0">
              <a:buFont typeface="Mulish" pitchFamily="2" charset="0"/>
              <a:buNone/>
            </a:pPr>
            <a:endParaRPr lang="sk-SK" dirty="0"/>
          </a:p>
        </p:txBody>
      </p:sp>
    </p:spTree>
    <p:extLst>
      <p:ext uri="{BB962C8B-B14F-4D97-AF65-F5344CB8AC3E}">
        <p14:creationId xmlns:p14="http://schemas.microsoft.com/office/powerpoint/2010/main" val="4232531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Zástupný objekt pre obrázok 10" descr="Obrázok, na ktorom je ošatenie, osoba, strom, exteriér&#10;&#10;Obsah vygenerovaný umelou inteligenciou môže byť nesprávny.">
            <a:extLst>
              <a:ext uri="{FF2B5EF4-FFF2-40B4-BE49-F238E27FC236}">
                <a16:creationId xmlns:a16="http://schemas.microsoft.com/office/drawing/2014/main" id="{6A8ECD24-1859-DDCE-97A1-BB2CEA2A089A}"/>
              </a:ext>
            </a:extLst>
          </p:cNvPr>
          <p:cNvPicPr>
            <a:picLocks noGrp="1" noChangeAspect="1"/>
          </p:cNvPicPr>
          <p:nvPr>
            <p:ph type="pic" sz="quarter" idx="14"/>
          </p:nvPr>
        </p:nvPicPr>
        <p:blipFill>
          <a:blip r:embed="rId2" cstate="email">
            <a:extLst>
              <a:ext uri="{28A0092B-C50C-407E-A947-70E740481C1C}">
                <a14:useLocalDpi xmlns:a14="http://schemas.microsoft.com/office/drawing/2010/main"/>
              </a:ext>
            </a:extLst>
          </a:blip>
          <a:srcRect/>
          <a:stretch>
            <a:fillRect/>
          </a:stretch>
        </p:blipFill>
        <p:spPr>
          <a:xfrm>
            <a:off x="407988" y="2397125"/>
            <a:ext cx="3952875" cy="4060825"/>
          </a:xfrm>
        </p:spPr>
      </p:pic>
      <p:sp>
        <p:nvSpPr>
          <p:cNvPr id="6" name="Zástupný text 1">
            <a:extLst>
              <a:ext uri="{FF2B5EF4-FFF2-40B4-BE49-F238E27FC236}">
                <a16:creationId xmlns:a16="http://schemas.microsoft.com/office/drawing/2014/main" id="{F56C17AF-8A81-1B3D-B6CC-90208DBF3700}"/>
              </a:ext>
            </a:extLst>
          </p:cNvPr>
          <p:cNvSpPr>
            <a:spLocks noGrp="1"/>
          </p:cNvSpPr>
          <p:nvPr>
            <p:ph type="body" sz="quarter" idx="10"/>
          </p:nvPr>
        </p:nvSpPr>
        <p:spPr>
          <a:xfrm>
            <a:off x="407674" y="837751"/>
            <a:ext cx="5142734" cy="1410150"/>
          </a:xfrm>
        </p:spPr>
        <p:txBody>
          <a:bodyPr/>
          <a:lstStyle/>
          <a:p>
            <a:r>
              <a:rPr lang="en-GB" dirty="0"/>
              <a:t>INDUSTRIES WE SERVE</a:t>
            </a:r>
            <a:endParaRPr lang="sk-SK" dirty="0"/>
          </a:p>
        </p:txBody>
      </p:sp>
      <p:sp>
        <p:nvSpPr>
          <p:cNvPr id="7" name="Zástupný text 2">
            <a:extLst>
              <a:ext uri="{FF2B5EF4-FFF2-40B4-BE49-F238E27FC236}">
                <a16:creationId xmlns:a16="http://schemas.microsoft.com/office/drawing/2014/main" id="{5E4ABEB1-2D5C-80E4-F505-77AC5F342BF8}"/>
              </a:ext>
            </a:extLst>
          </p:cNvPr>
          <p:cNvSpPr>
            <a:spLocks noGrp="1"/>
          </p:cNvSpPr>
          <p:nvPr>
            <p:ph type="body" sz="quarter" idx="12"/>
          </p:nvPr>
        </p:nvSpPr>
        <p:spPr>
          <a:xfrm>
            <a:off x="6723891" y="1874353"/>
            <a:ext cx="5060437" cy="1700784"/>
          </a:xfrm>
        </p:spPr>
        <p:txBody>
          <a:bodyPr/>
          <a:lstStyle/>
          <a:p>
            <a:pPr marL="0" indent="0">
              <a:buNone/>
            </a:pPr>
            <a:r>
              <a:rPr lang="en-GB" dirty="0">
                <a:latin typeface="Gotham Bold" pitchFamily="50" charset="0"/>
                <a:cs typeface="Gotham Bold" pitchFamily="50" charset="0"/>
              </a:rPr>
              <a:t>LIFESTYLE:</a:t>
            </a:r>
          </a:p>
          <a:p>
            <a:r>
              <a:rPr lang="en-US" dirty="0"/>
              <a:t>Currently more sedentary or inactive but motivated to change</a:t>
            </a:r>
            <a:endParaRPr lang="sk-SK" dirty="0"/>
          </a:p>
          <a:p>
            <a:r>
              <a:rPr lang="en-US" dirty="0"/>
              <a:t>Interested in learning about and adopting healthier habits</a:t>
            </a:r>
          </a:p>
          <a:p>
            <a:r>
              <a:rPr lang="en-US" dirty="0"/>
              <a:t>May feel stressed or dissatisfied with current health and well-being</a:t>
            </a:r>
          </a:p>
          <a:p>
            <a:pPr marL="0" indent="0">
              <a:buNone/>
            </a:pPr>
            <a:endParaRPr lang="sk-SK" dirty="0">
              <a:latin typeface="Gotham Bold" pitchFamily="50" charset="0"/>
              <a:cs typeface="Gotham Bold" pitchFamily="50" charset="0"/>
            </a:endParaRPr>
          </a:p>
        </p:txBody>
      </p:sp>
      <p:sp>
        <p:nvSpPr>
          <p:cNvPr id="8" name="Zástupný text 3">
            <a:extLst>
              <a:ext uri="{FF2B5EF4-FFF2-40B4-BE49-F238E27FC236}">
                <a16:creationId xmlns:a16="http://schemas.microsoft.com/office/drawing/2014/main" id="{793E3193-594F-25E8-DD17-3481037DFA24}"/>
              </a:ext>
            </a:extLst>
          </p:cNvPr>
          <p:cNvSpPr>
            <a:spLocks noGrp="1"/>
          </p:cNvSpPr>
          <p:nvPr>
            <p:ph type="body" sz="quarter" idx="13"/>
          </p:nvPr>
        </p:nvSpPr>
        <p:spPr>
          <a:xfrm>
            <a:off x="408286" y="1447800"/>
            <a:ext cx="5059825" cy="800099"/>
          </a:xfrm>
        </p:spPr>
        <p:txBody>
          <a:bodyPr/>
          <a:lstStyle/>
          <a:p>
            <a:r>
              <a:rPr lang="en-GB" dirty="0"/>
              <a:t>WHO IS CONSUMING OUR PRODUCTS?</a:t>
            </a:r>
          </a:p>
          <a:p>
            <a:r>
              <a:rPr lang="en-GB" sz="1400" dirty="0">
                <a:solidFill>
                  <a:srgbClr val="F4BA48"/>
                </a:solidFill>
              </a:rPr>
              <a:t>WIDER TARGET</a:t>
            </a:r>
            <a:br>
              <a:rPr lang="en-GB" sz="1400" dirty="0">
                <a:solidFill>
                  <a:srgbClr val="F4BA48"/>
                </a:solidFill>
              </a:rPr>
            </a:br>
            <a:r>
              <a:rPr lang="en-GB" sz="1400" dirty="0">
                <a:solidFill>
                  <a:srgbClr val="7F7F7F"/>
                </a:solidFill>
              </a:rPr>
              <a:t>ASPIRING ACTIVE, HEALT-CONSCIOUS INDIVIDUALS</a:t>
            </a:r>
            <a:br>
              <a:rPr lang="en-GB" sz="1400" dirty="0">
                <a:solidFill>
                  <a:srgbClr val="F4BA48"/>
                </a:solidFill>
              </a:rPr>
            </a:br>
            <a:endParaRPr lang="en-GB" sz="1400" dirty="0">
              <a:solidFill>
                <a:srgbClr val="F4BA48"/>
              </a:solidFill>
            </a:endParaRPr>
          </a:p>
        </p:txBody>
      </p:sp>
      <p:sp>
        <p:nvSpPr>
          <p:cNvPr id="12" name="Zástupný text 2">
            <a:extLst>
              <a:ext uri="{FF2B5EF4-FFF2-40B4-BE49-F238E27FC236}">
                <a16:creationId xmlns:a16="http://schemas.microsoft.com/office/drawing/2014/main" id="{68ED363F-97EE-88B4-E62A-888DAF3F9B1A}"/>
              </a:ext>
            </a:extLst>
          </p:cNvPr>
          <p:cNvSpPr txBox="1">
            <a:spLocks/>
          </p:cNvSpPr>
          <p:nvPr/>
        </p:nvSpPr>
        <p:spPr>
          <a:xfrm>
            <a:off x="6723575" y="3945421"/>
            <a:ext cx="5060437" cy="1842269"/>
          </a:xfrm>
          <a:prstGeom prst="rect">
            <a:avLst/>
          </a:prstGeom>
        </p:spPr>
        <p:txBody>
          <a:bodyPr/>
          <a:lstStyle>
            <a:lvl1pPr marL="228600" indent="-228600" algn="l" defTabSz="914400" rtl="0" eaLnBrk="1" latinLnBrk="0" hangingPunct="1">
              <a:lnSpc>
                <a:spcPct val="100000"/>
              </a:lnSpc>
              <a:spcBef>
                <a:spcPts val="1000"/>
              </a:spcBef>
              <a:buFont typeface="Mulish" pitchFamily="2" charset="0"/>
              <a:buChar char="•"/>
              <a:defRPr sz="1400" kern="1200">
                <a:solidFill>
                  <a:schemeClr val="bg1"/>
                </a:solidFill>
                <a:latin typeface="Gotham Book" pitchFamily="50" charset="0"/>
                <a:ea typeface="+mn-ea"/>
                <a:cs typeface="Gotham Book" pitchFamily="50" charset="0"/>
              </a:defRPr>
            </a:lvl1pPr>
            <a:lvl2pPr marL="685800" indent="-228600" algn="l" defTabSz="914400" rtl="0" eaLnBrk="1" latinLnBrk="0" hangingPunct="1">
              <a:lnSpc>
                <a:spcPct val="100000"/>
              </a:lnSpc>
              <a:spcBef>
                <a:spcPts val="500"/>
              </a:spcBef>
              <a:buFont typeface="Mulish" pitchFamily="2" charset="0"/>
              <a:buChar char="•"/>
              <a:defRPr sz="12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Mulish" pitchFamily="2" charset="0"/>
              <a:buChar char="•"/>
              <a:defRPr sz="12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Mulish" pitchFamily="2" charset="0"/>
              <a:buChar char="•"/>
              <a:defRPr sz="12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Mulish" pitchFamily="2"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Mulish" pitchFamily="2" charset="0"/>
              <a:buNone/>
            </a:pPr>
            <a:r>
              <a:rPr lang="en-GB" dirty="0">
                <a:latin typeface="Gotham Bold" pitchFamily="50" charset="0"/>
                <a:cs typeface="Gotham Bold" pitchFamily="50" charset="0"/>
              </a:rPr>
              <a:t>PURCHASING BEHAVIOR:</a:t>
            </a:r>
          </a:p>
          <a:p>
            <a:r>
              <a:rPr lang="en-US" dirty="0"/>
              <a:t>Interested in convenient, tasty, and healthy snack options that support their lifestyle changes</a:t>
            </a:r>
          </a:p>
          <a:p>
            <a:r>
              <a:rPr lang="en-US" dirty="0"/>
              <a:t>Prefers products that provide clear health benefits, such as protein, collagen, and fiber-enhanced snacks</a:t>
            </a:r>
          </a:p>
          <a:p>
            <a:r>
              <a:rPr lang="en-US" dirty="0"/>
              <a:t>Open to trying new products and services aimed at improving health</a:t>
            </a:r>
            <a:endParaRPr lang="sk-SK" dirty="0"/>
          </a:p>
          <a:p>
            <a:r>
              <a:rPr lang="en-US" dirty="0"/>
              <a:t>Values affordability and accessibility in health and fitness products</a:t>
            </a:r>
          </a:p>
          <a:p>
            <a:endParaRPr lang="en-US" dirty="0"/>
          </a:p>
          <a:p>
            <a:pPr marL="0" indent="0">
              <a:buFont typeface="Mulish" pitchFamily="2" charset="0"/>
              <a:buNone/>
            </a:pPr>
            <a:endParaRPr lang="sk-SK" dirty="0"/>
          </a:p>
        </p:txBody>
      </p:sp>
    </p:spTree>
    <p:extLst>
      <p:ext uri="{BB962C8B-B14F-4D97-AF65-F5344CB8AC3E}">
        <p14:creationId xmlns:p14="http://schemas.microsoft.com/office/powerpoint/2010/main" val="3589427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3A10BFC5-68DB-1D34-7CCB-1DE800E6199E}"/>
              </a:ext>
            </a:extLst>
          </p:cNvPr>
          <p:cNvSpPr>
            <a:spLocks noGrp="1"/>
          </p:cNvSpPr>
          <p:nvPr>
            <p:ph type="body" sz="quarter" idx="10"/>
          </p:nvPr>
        </p:nvSpPr>
        <p:spPr/>
        <p:txBody>
          <a:bodyPr/>
          <a:lstStyle/>
          <a:p>
            <a:r>
              <a:rPr lang="sk-SK" dirty="0"/>
              <a:t>WHO ARE OUR CUSTOMERS?</a:t>
            </a:r>
          </a:p>
        </p:txBody>
      </p:sp>
      <p:sp>
        <p:nvSpPr>
          <p:cNvPr id="3" name="Zástupný objekt pre obrázok 2">
            <a:extLst>
              <a:ext uri="{FF2B5EF4-FFF2-40B4-BE49-F238E27FC236}">
                <a16:creationId xmlns:a16="http://schemas.microsoft.com/office/drawing/2014/main" id="{6F2C9D49-1C73-8623-99FA-76E66B50DA0E}"/>
              </a:ext>
            </a:extLst>
          </p:cNvPr>
          <p:cNvSpPr>
            <a:spLocks noGrp="1"/>
          </p:cNvSpPr>
          <p:nvPr>
            <p:ph type="pic" sz="quarter" idx="12"/>
          </p:nvPr>
        </p:nvSpPr>
        <p:spPr>
          <a:xfrm>
            <a:off x="407675" y="1814963"/>
            <a:ext cx="11376651" cy="1228725"/>
          </a:xfrm>
        </p:spPr>
        <p:txBody>
          <a:bodyPr/>
          <a:lstStyle/>
          <a:p>
            <a:pPr marL="0" indent="0">
              <a:buNone/>
            </a:pPr>
            <a:r>
              <a:rPr lang="en-US" sz="1400" dirty="0"/>
              <a:t>Retailers, fitness centers or brand owners seeking an innovative external producer for protein-enhanced products and nutritional supplements will find in us a partner with a modern, relevant, and forward-thinking portfolio. Whether under the Gam’s or other brands in our portfolio, or your own private label, we provide solutions tailored to meet the specific needs of your consumers and markets.</a:t>
            </a:r>
          </a:p>
          <a:p>
            <a:pPr marL="0" indent="0">
              <a:buNone/>
            </a:pPr>
            <a:r>
              <a:rPr lang="en-US" sz="1400" dirty="0"/>
              <a:t>End-consumers can typically buy protein-enhanced products from the following channels:</a:t>
            </a:r>
          </a:p>
          <a:p>
            <a:pPr marL="0" indent="0">
              <a:buNone/>
            </a:pPr>
            <a:endParaRPr lang="sk-SK" sz="1400" dirty="0"/>
          </a:p>
        </p:txBody>
      </p:sp>
      <p:sp>
        <p:nvSpPr>
          <p:cNvPr id="7" name="Zástupný objekt pre obrázok 2">
            <a:extLst>
              <a:ext uri="{FF2B5EF4-FFF2-40B4-BE49-F238E27FC236}">
                <a16:creationId xmlns:a16="http://schemas.microsoft.com/office/drawing/2014/main" id="{FA2C402C-C53A-2F46-3141-18D88899B885}"/>
              </a:ext>
            </a:extLst>
          </p:cNvPr>
          <p:cNvSpPr txBox="1">
            <a:spLocks/>
          </p:cNvSpPr>
          <p:nvPr/>
        </p:nvSpPr>
        <p:spPr>
          <a:xfrm>
            <a:off x="407674" y="3885533"/>
            <a:ext cx="3068951" cy="20104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Gotham Book" pitchFamily="50" charset="0"/>
                <a:ea typeface="+mn-ea"/>
                <a:cs typeface="Gotham Book"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sk-SK" sz="1400" dirty="0"/>
          </a:p>
        </p:txBody>
      </p:sp>
      <p:sp>
        <p:nvSpPr>
          <p:cNvPr id="6" name="Zástupný text 7">
            <a:extLst>
              <a:ext uri="{FF2B5EF4-FFF2-40B4-BE49-F238E27FC236}">
                <a16:creationId xmlns:a16="http://schemas.microsoft.com/office/drawing/2014/main" id="{F719B74B-1A0D-82DA-016B-8D305E4B8167}"/>
              </a:ext>
            </a:extLst>
          </p:cNvPr>
          <p:cNvSpPr txBox="1">
            <a:spLocks/>
          </p:cNvSpPr>
          <p:nvPr/>
        </p:nvSpPr>
        <p:spPr>
          <a:xfrm>
            <a:off x="733424" y="3141877"/>
            <a:ext cx="2697477" cy="2009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k-SK" sz="1400" dirty="0">
                <a:solidFill>
                  <a:srgbClr val="F4BA48"/>
                </a:solidFill>
                <a:latin typeface="Gotham Bold" pitchFamily="50" charset="0"/>
                <a:cs typeface="Gotham Bold" pitchFamily="50" charset="0"/>
              </a:rPr>
              <a:t>1. RETAIL STORES:</a:t>
            </a:r>
          </a:p>
        </p:txBody>
      </p:sp>
      <p:sp>
        <p:nvSpPr>
          <p:cNvPr id="10" name="BlokTextu 9">
            <a:extLst>
              <a:ext uri="{FF2B5EF4-FFF2-40B4-BE49-F238E27FC236}">
                <a16:creationId xmlns:a16="http://schemas.microsoft.com/office/drawing/2014/main" id="{D940FF3F-7236-BD0F-FEA4-4BDAB36541A9}"/>
              </a:ext>
            </a:extLst>
          </p:cNvPr>
          <p:cNvSpPr txBox="1"/>
          <p:nvPr/>
        </p:nvSpPr>
        <p:spPr>
          <a:xfrm>
            <a:off x="754376" y="3457575"/>
            <a:ext cx="3068951" cy="2354491"/>
          </a:xfrm>
          <a:prstGeom prst="rect">
            <a:avLst/>
          </a:prstGeom>
          <a:noFill/>
        </p:spPr>
        <p:txBody>
          <a:bodyPr wrap="square">
            <a:spAutoFit/>
          </a:bodyPr>
          <a:lstStyle/>
          <a:p>
            <a:r>
              <a:rPr lang="sk-SK" sz="1050" dirty="0">
                <a:solidFill>
                  <a:schemeClr val="bg1"/>
                </a:solidFill>
                <a:latin typeface="Gotham Bold" pitchFamily="50" charset="0"/>
                <a:cs typeface="Gotham Bold" pitchFamily="50" charset="0"/>
              </a:rPr>
              <a:t>Supermarkets &amp; </a:t>
            </a:r>
            <a:r>
              <a:rPr lang="sk-SK" sz="1050" dirty="0" err="1">
                <a:solidFill>
                  <a:schemeClr val="bg1"/>
                </a:solidFill>
                <a:latin typeface="Gotham Bold" pitchFamily="50" charset="0"/>
                <a:cs typeface="Gotham Bold" pitchFamily="50" charset="0"/>
              </a:rPr>
              <a:t>Grocery</a:t>
            </a:r>
            <a:r>
              <a:rPr lang="sk-SK" sz="1050" dirty="0">
                <a:solidFill>
                  <a:schemeClr val="bg1"/>
                </a:solidFill>
                <a:latin typeface="Gotham Bold" pitchFamily="50" charset="0"/>
                <a:cs typeface="Gotham Bold" pitchFamily="50" charset="0"/>
              </a:rPr>
              <a:t> Stores: </a:t>
            </a:r>
            <a:r>
              <a:rPr lang="sk-SK" sz="1050" dirty="0">
                <a:solidFill>
                  <a:schemeClr val="bg1"/>
                </a:solidFill>
                <a:latin typeface="Gotham Book" pitchFamily="50" charset="0"/>
                <a:cs typeface="Gotham Book" pitchFamily="50" charset="0"/>
              </a:rPr>
              <a:t>Most major </a:t>
            </a:r>
            <a:r>
              <a:rPr lang="sk-SK" sz="1050" dirty="0" err="1">
                <a:solidFill>
                  <a:schemeClr val="bg1"/>
                </a:solidFill>
                <a:latin typeface="Gotham Book" pitchFamily="50" charset="0"/>
                <a:cs typeface="Gotham Book" pitchFamily="50" charset="0"/>
              </a:rPr>
              <a:t>grocery</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chains</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carry</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protein-enhanced</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snacks</a:t>
            </a:r>
            <a:r>
              <a:rPr lang="sk-SK" sz="1050" dirty="0">
                <a:solidFill>
                  <a:schemeClr val="bg1"/>
                </a:solidFill>
                <a:latin typeface="Gotham Book" pitchFamily="50" charset="0"/>
                <a:cs typeface="Gotham Book" pitchFamily="50" charset="0"/>
              </a:rPr>
              <a:t> and </a:t>
            </a:r>
            <a:r>
              <a:rPr lang="sk-SK" sz="1050" dirty="0" err="1">
                <a:solidFill>
                  <a:schemeClr val="bg1"/>
                </a:solidFill>
                <a:latin typeface="Gotham Book" pitchFamily="50" charset="0"/>
                <a:cs typeface="Gotham Book" pitchFamily="50" charset="0"/>
              </a:rPr>
              <a:t>supplements</a:t>
            </a:r>
            <a:r>
              <a:rPr lang="sk-SK" sz="1050" dirty="0">
                <a:solidFill>
                  <a:schemeClr val="bg1"/>
                </a:solidFill>
                <a:latin typeface="Gotham Book" pitchFamily="50" charset="0"/>
                <a:cs typeface="Gotham Book" pitchFamily="50" charset="0"/>
              </a:rPr>
              <a:t>.</a:t>
            </a:r>
            <a:br>
              <a:rPr lang="sk-SK" sz="1050" dirty="0">
                <a:solidFill>
                  <a:schemeClr val="bg1"/>
                </a:solidFill>
                <a:latin typeface="Gotham Book" pitchFamily="50" charset="0"/>
                <a:cs typeface="Gotham Book" pitchFamily="50" charset="0"/>
              </a:rPr>
            </a:br>
            <a:endParaRPr lang="sk-SK" sz="1050" dirty="0">
              <a:solidFill>
                <a:schemeClr val="bg1"/>
              </a:solidFill>
              <a:latin typeface="Gotham Book" pitchFamily="50" charset="0"/>
              <a:cs typeface="Gotham Book" pitchFamily="50" charset="0"/>
            </a:endParaRPr>
          </a:p>
          <a:p>
            <a:r>
              <a:rPr lang="sk-SK" sz="1050" dirty="0">
                <a:solidFill>
                  <a:schemeClr val="bg1"/>
                </a:solidFill>
                <a:latin typeface="Gotham Bold" pitchFamily="50" charset="0"/>
                <a:cs typeface="Gotham Bold" pitchFamily="50" charset="0"/>
              </a:rPr>
              <a:t>Health &amp; Wellness Stores: </a:t>
            </a:r>
            <a:r>
              <a:rPr lang="sk-SK" sz="1050" dirty="0" err="1">
                <a:solidFill>
                  <a:schemeClr val="bg1"/>
                </a:solidFill>
                <a:latin typeface="Gotham Book" pitchFamily="50" charset="0"/>
                <a:cs typeface="Gotham Book" pitchFamily="50" charset="0"/>
              </a:rPr>
              <a:t>Specialty</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stores</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that</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focus</a:t>
            </a:r>
            <a:r>
              <a:rPr lang="sk-SK" sz="1050" dirty="0">
                <a:solidFill>
                  <a:schemeClr val="bg1"/>
                </a:solidFill>
                <a:latin typeface="Gotham Book" pitchFamily="50" charset="0"/>
                <a:cs typeface="Gotham Book" pitchFamily="50" charset="0"/>
              </a:rPr>
              <a:t> on </a:t>
            </a:r>
            <a:r>
              <a:rPr lang="sk-SK" sz="1050" dirty="0" err="1">
                <a:solidFill>
                  <a:schemeClr val="bg1"/>
                </a:solidFill>
                <a:latin typeface="Gotham Book" pitchFamily="50" charset="0"/>
                <a:cs typeface="Gotham Book" pitchFamily="50" charset="0"/>
              </a:rPr>
              <a:t>health</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products</a:t>
            </a:r>
            <a:r>
              <a:rPr lang="sk-SK" sz="1050" dirty="0">
                <a:solidFill>
                  <a:schemeClr val="bg1"/>
                </a:solidFill>
                <a:latin typeface="Gotham Book" pitchFamily="50" charset="0"/>
                <a:cs typeface="Gotham Book" pitchFamily="50" charset="0"/>
              </a:rPr>
              <a:t>. </a:t>
            </a:r>
          </a:p>
          <a:p>
            <a:endParaRPr lang="sk-SK" sz="1050" dirty="0">
              <a:solidFill>
                <a:schemeClr val="bg1"/>
              </a:solidFill>
              <a:latin typeface="Gotham Book" pitchFamily="50" charset="0"/>
              <a:cs typeface="Gotham Book" pitchFamily="50" charset="0"/>
            </a:endParaRPr>
          </a:p>
          <a:p>
            <a:r>
              <a:rPr lang="sk-SK" sz="1050" dirty="0" err="1">
                <a:solidFill>
                  <a:schemeClr val="bg1"/>
                </a:solidFill>
                <a:latin typeface="Gotham Bold" pitchFamily="50" charset="0"/>
                <a:cs typeface="Gotham Bold" pitchFamily="50" charset="0"/>
              </a:rPr>
              <a:t>Sports</a:t>
            </a:r>
            <a:r>
              <a:rPr lang="sk-SK" sz="1050" dirty="0">
                <a:solidFill>
                  <a:schemeClr val="bg1"/>
                </a:solidFill>
                <a:latin typeface="Gotham Bold" pitchFamily="50" charset="0"/>
                <a:cs typeface="Gotham Bold" pitchFamily="50" charset="0"/>
              </a:rPr>
              <a:t> </a:t>
            </a:r>
            <a:r>
              <a:rPr lang="sk-SK" sz="1050" dirty="0" err="1">
                <a:solidFill>
                  <a:schemeClr val="bg1"/>
                </a:solidFill>
                <a:latin typeface="Gotham Bold" pitchFamily="50" charset="0"/>
                <a:cs typeface="Gotham Bold" pitchFamily="50" charset="0"/>
              </a:rPr>
              <a:t>Nutrition</a:t>
            </a:r>
            <a:r>
              <a:rPr lang="sk-SK" sz="1050" dirty="0">
                <a:solidFill>
                  <a:schemeClr val="bg1"/>
                </a:solidFill>
                <a:latin typeface="Gotham Bold" pitchFamily="50" charset="0"/>
                <a:cs typeface="Gotham Bold" pitchFamily="50" charset="0"/>
              </a:rPr>
              <a:t> Stores: </a:t>
            </a:r>
            <a:r>
              <a:rPr lang="sk-SK" sz="1050" dirty="0" err="1">
                <a:solidFill>
                  <a:schemeClr val="bg1"/>
                </a:solidFill>
                <a:latin typeface="Gotham Book" pitchFamily="50" charset="0"/>
                <a:cs typeface="Gotham Book" pitchFamily="50" charset="0"/>
              </a:rPr>
              <a:t>Sport</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Shops</a:t>
            </a:r>
            <a:r>
              <a:rPr lang="sk-SK" sz="1050" dirty="0">
                <a:solidFill>
                  <a:schemeClr val="bg1"/>
                </a:solidFill>
                <a:latin typeface="Gotham Book" pitchFamily="50" charset="0"/>
                <a:cs typeface="Gotham Book" pitchFamily="50" charset="0"/>
              </a:rPr>
              <a:t>, or </a:t>
            </a:r>
            <a:r>
              <a:rPr lang="sk-SK" sz="1050" dirty="0" err="1">
                <a:solidFill>
                  <a:schemeClr val="bg1"/>
                </a:solidFill>
                <a:latin typeface="Gotham Book" pitchFamily="50" charset="0"/>
                <a:cs typeface="Gotham Book" pitchFamily="50" charset="0"/>
              </a:rPr>
              <a:t>independent</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nutrition</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stores</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often</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stock</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protein-enhanced</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products</a:t>
            </a:r>
            <a:r>
              <a:rPr lang="sk-SK" sz="1050" dirty="0">
                <a:solidFill>
                  <a:schemeClr val="bg1"/>
                </a:solidFill>
                <a:latin typeface="Gotham Book" pitchFamily="50" charset="0"/>
                <a:cs typeface="Gotham Book" pitchFamily="50" charset="0"/>
              </a:rPr>
              <a:t>. </a:t>
            </a:r>
          </a:p>
          <a:p>
            <a:endParaRPr lang="sk-SK" sz="1050" dirty="0">
              <a:solidFill>
                <a:schemeClr val="bg1"/>
              </a:solidFill>
              <a:latin typeface="Gotham Book" pitchFamily="50" charset="0"/>
              <a:cs typeface="Gotham Book" pitchFamily="50" charset="0"/>
            </a:endParaRPr>
          </a:p>
          <a:p>
            <a:r>
              <a:rPr lang="sk-SK" sz="1050" dirty="0" err="1">
                <a:solidFill>
                  <a:schemeClr val="bg1"/>
                </a:solidFill>
                <a:latin typeface="Gotham Bold" pitchFamily="50" charset="0"/>
                <a:cs typeface="Gotham Bold" pitchFamily="50" charset="0"/>
              </a:rPr>
              <a:t>Pharmacies</a:t>
            </a:r>
            <a:r>
              <a:rPr lang="sk-SK" sz="1050" dirty="0">
                <a:solidFill>
                  <a:schemeClr val="bg1"/>
                </a:solidFill>
                <a:latin typeface="Gotham Bold" pitchFamily="50" charset="0"/>
                <a:cs typeface="Gotham Bold" pitchFamily="50" charset="0"/>
              </a:rPr>
              <a:t>:</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Some</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pharmacies</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carry</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collagen</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nutrition</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suplements</a:t>
            </a:r>
            <a:r>
              <a:rPr lang="sk-SK" sz="1050" dirty="0">
                <a:solidFill>
                  <a:schemeClr val="bg1"/>
                </a:solidFill>
                <a:latin typeface="Gotham Book" pitchFamily="50" charset="0"/>
                <a:cs typeface="Gotham Book" pitchFamily="50" charset="0"/>
              </a:rPr>
              <a:t>, and </a:t>
            </a:r>
          </a:p>
          <a:p>
            <a:r>
              <a:rPr lang="sk-SK" sz="1050" dirty="0" err="1">
                <a:solidFill>
                  <a:schemeClr val="bg1"/>
                </a:solidFill>
                <a:latin typeface="Gotham Book" pitchFamily="50" charset="0"/>
                <a:cs typeface="Gotham Book" pitchFamily="50" charset="0"/>
              </a:rPr>
              <a:t>other</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functional</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foods</a:t>
            </a:r>
            <a:endParaRPr lang="sk-SK" sz="1050" dirty="0">
              <a:solidFill>
                <a:schemeClr val="bg1"/>
              </a:solidFill>
              <a:latin typeface="Gotham Book" pitchFamily="50" charset="0"/>
              <a:cs typeface="Gotham Book" pitchFamily="50" charset="0"/>
            </a:endParaRPr>
          </a:p>
        </p:txBody>
      </p:sp>
      <p:sp>
        <p:nvSpPr>
          <p:cNvPr id="11" name="Zástupný text 7">
            <a:extLst>
              <a:ext uri="{FF2B5EF4-FFF2-40B4-BE49-F238E27FC236}">
                <a16:creationId xmlns:a16="http://schemas.microsoft.com/office/drawing/2014/main" id="{C3912ABD-6336-D38A-2346-2498D65376B3}"/>
              </a:ext>
            </a:extLst>
          </p:cNvPr>
          <p:cNvSpPr txBox="1">
            <a:spLocks/>
          </p:cNvSpPr>
          <p:nvPr/>
        </p:nvSpPr>
        <p:spPr>
          <a:xfrm>
            <a:off x="4556751" y="3141877"/>
            <a:ext cx="2697477" cy="2009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k-SK" sz="1400" dirty="0">
                <a:solidFill>
                  <a:srgbClr val="F4BA48"/>
                </a:solidFill>
                <a:latin typeface="Gotham Bold" pitchFamily="50" charset="0"/>
                <a:cs typeface="Gotham Bold" pitchFamily="50" charset="0"/>
              </a:rPr>
              <a:t>2. ONLINE PLATFORMS:</a:t>
            </a:r>
          </a:p>
        </p:txBody>
      </p:sp>
      <p:sp>
        <p:nvSpPr>
          <p:cNvPr id="12" name="BlokTextu 11">
            <a:extLst>
              <a:ext uri="{FF2B5EF4-FFF2-40B4-BE49-F238E27FC236}">
                <a16:creationId xmlns:a16="http://schemas.microsoft.com/office/drawing/2014/main" id="{C30A8ED7-AF0C-B32B-7498-091BFC18877A}"/>
              </a:ext>
            </a:extLst>
          </p:cNvPr>
          <p:cNvSpPr txBox="1"/>
          <p:nvPr/>
        </p:nvSpPr>
        <p:spPr>
          <a:xfrm>
            <a:off x="4577703" y="3457575"/>
            <a:ext cx="3063247" cy="1708160"/>
          </a:xfrm>
          <a:prstGeom prst="rect">
            <a:avLst/>
          </a:prstGeom>
          <a:noFill/>
        </p:spPr>
        <p:txBody>
          <a:bodyPr wrap="square">
            <a:spAutoFit/>
          </a:bodyPr>
          <a:lstStyle/>
          <a:p>
            <a:pPr>
              <a:buNone/>
            </a:pPr>
            <a:r>
              <a:rPr lang="en-US" sz="1050" b="0" i="0" dirty="0">
                <a:solidFill>
                  <a:schemeClr val="bg1"/>
                </a:solidFill>
                <a:effectLst/>
                <a:latin typeface="Gotham Bold" pitchFamily="50" charset="0"/>
                <a:cs typeface="Gotham Bold" pitchFamily="50" charset="0"/>
              </a:rPr>
              <a:t>Brand’s E-commerce Website: </a:t>
            </a:r>
            <a:r>
              <a:rPr lang="en-US" sz="1050" b="0" i="0" dirty="0">
                <a:solidFill>
                  <a:schemeClr val="bg1"/>
                </a:solidFill>
                <a:effectLst/>
                <a:latin typeface="Gotham Book" pitchFamily="50" charset="0"/>
                <a:cs typeface="Gotham Book" pitchFamily="50" charset="0"/>
              </a:rPr>
              <a:t>Many brands sell directly to consumers through their websites.</a:t>
            </a:r>
          </a:p>
          <a:p>
            <a:pPr>
              <a:buNone/>
            </a:pPr>
            <a:endParaRPr lang="sk-SK" sz="1050" b="0" i="0" dirty="0">
              <a:solidFill>
                <a:schemeClr val="bg1"/>
              </a:solidFill>
              <a:effectLst/>
              <a:latin typeface="Gotham Bold" pitchFamily="50" charset="0"/>
              <a:cs typeface="Gotham Bold" pitchFamily="50" charset="0"/>
            </a:endParaRPr>
          </a:p>
          <a:p>
            <a:pPr>
              <a:buNone/>
            </a:pPr>
            <a:r>
              <a:rPr lang="en-US" sz="1050" b="0" i="0" dirty="0">
                <a:solidFill>
                  <a:schemeClr val="bg1"/>
                </a:solidFill>
                <a:effectLst/>
                <a:latin typeface="Gotham Bold" pitchFamily="50" charset="0"/>
                <a:cs typeface="Gotham Bold" pitchFamily="50" charset="0"/>
              </a:rPr>
              <a:t>Online Retailers: </a:t>
            </a:r>
            <a:r>
              <a:rPr lang="en-US" sz="1050" b="0" i="0" dirty="0">
                <a:solidFill>
                  <a:schemeClr val="bg1"/>
                </a:solidFill>
                <a:effectLst/>
                <a:latin typeface="Gotham Book" pitchFamily="50" charset="0"/>
                <a:cs typeface="Gotham Book" pitchFamily="50" charset="0"/>
              </a:rPr>
              <a:t>Platforms and other large e-commerce retailers.</a:t>
            </a:r>
          </a:p>
          <a:p>
            <a:endParaRPr lang="sk-SK" sz="1050" b="0" i="0" dirty="0">
              <a:solidFill>
                <a:schemeClr val="bg1"/>
              </a:solidFill>
              <a:effectLst/>
              <a:latin typeface="Gotham Book" pitchFamily="50" charset="0"/>
              <a:cs typeface="Gotham Book" pitchFamily="50" charset="0"/>
            </a:endParaRPr>
          </a:p>
          <a:p>
            <a:r>
              <a:rPr lang="en-US" sz="1050" b="0" i="0" dirty="0">
                <a:solidFill>
                  <a:schemeClr val="bg1"/>
                </a:solidFill>
                <a:effectLst/>
                <a:latin typeface="Gotham Bold" pitchFamily="50" charset="0"/>
                <a:cs typeface="Gotham Bold" pitchFamily="50" charset="0"/>
              </a:rPr>
              <a:t>Health &amp; Wellness Online Stores: </a:t>
            </a:r>
            <a:r>
              <a:rPr lang="en-US" sz="1050" b="0" i="0" dirty="0">
                <a:solidFill>
                  <a:schemeClr val="bg1"/>
                </a:solidFill>
                <a:effectLst/>
                <a:latin typeface="Gotham Book" pitchFamily="50" charset="0"/>
                <a:cs typeface="Gotham Book" pitchFamily="50" charset="0"/>
              </a:rPr>
              <a:t>Sites specializing in fitness and nutrition products.</a:t>
            </a:r>
          </a:p>
        </p:txBody>
      </p:sp>
      <p:sp>
        <p:nvSpPr>
          <p:cNvPr id="15" name="Zástupný text 7">
            <a:extLst>
              <a:ext uri="{FF2B5EF4-FFF2-40B4-BE49-F238E27FC236}">
                <a16:creationId xmlns:a16="http://schemas.microsoft.com/office/drawing/2014/main" id="{A166EEA3-AEED-0A67-0ED7-2B6EC4404192}"/>
              </a:ext>
            </a:extLst>
          </p:cNvPr>
          <p:cNvSpPr txBox="1">
            <a:spLocks/>
          </p:cNvSpPr>
          <p:nvPr/>
        </p:nvSpPr>
        <p:spPr>
          <a:xfrm>
            <a:off x="4556751" y="5270416"/>
            <a:ext cx="2697477" cy="4566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k-SK" sz="1400" dirty="0">
                <a:solidFill>
                  <a:srgbClr val="F4BA48"/>
                </a:solidFill>
                <a:latin typeface="Gotham Bold" pitchFamily="50" charset="0"/>
                <a:cs typeface="Gotham Bold" pitchFamily="50" charset="0"/>
              </a:rPr>
              <a:t>3. GYMS AND FITNESS CENTRES:</a:t>
            </a:r>
          </a:p>
        </p:txBody>
      </p:sp>
      <p:sp>
        <p:nvSpPr>
          <p:cNvPr id="16" name="BlokTextu 15">
            <a:extLst>
              <a:ext uri="{FF2B5EF4-FFF2-40B4-BE49-F238E27FC236}">
                <a16:creationId xmlns:a16="http://schemas.microsoft.com/office/drawing/2014/main" id="{96D1D1F9-985E-6DB6-D477-3085BBB60D01}"/>
              </a:ext>
            </a:extLst>
          </p:cNvPr>
          <p:cNvSpPr txBox="1"/>
          <p:nvPr/>
        </p:nvSpPr>
        <p:spPr>
          <a:xfrm>
            <a:off x="4577703" y="5736188"/>
            <a:ext cx="3063247" cy="415498"/>
          </a:xfrm>
          <a:prstGeom prst="rect">
            <a:avLst/>
          </a:prstGeom>
          <a:noFill/>
        </p:spPr>
        <p:txBody>
          <a:bodyPr wrap="square">
            <a:spAutoFit/>
          </a:bodyPr>
          <a:lstStyle/>
          <a:p>
            <a:pPr>
              <a:buNone/>
            </a:pPr>
            <a:r>
              <a:rPr lang="sk-SK" sz="1050" dirty="0" err="1">
                <a:solidFill>
                  <a:schemeClr val="bg1"/>
                </a:solidFill>
                <a:latin typeface="Gotham Book" pitchFamily="50" charset="0"/>
                <a:cs typeface="Gotham Book" pitchFamily="50" charset="0"/>
              </a:rPr>
              <a:t>Protein</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snack</a:t>
            </a:r>
            <a:r>
              <a:rPr lang="sk-SK" sz="1050" dirty="0">
                <a:solidFill>
                  <a:schemeClr val="bg1"/>
                </a:solidFill>
                <a:latin typeface="Gotham Book" pitchFamily="50" charset="0"/>
                <a:cs typeface="Gotham Book" pitchFamily="50" charset="0"/>
              </a:rPr>
              <a:t> and </a:t>
            </a:r>
            <a:r>
              <a:rPr lang="sk-SK" sz="1050" dirty="0" err="1">
                <a:solidFill>
                  <a:schemeClr val="bg1"/>
                </a:solidFill>
                <a:latin typeface="Gotham Book" pitchFamily="50" charset="0"/>
                <a:cs typeface="Gotham Book" pitchFamily="50" charset="0"/>
              </a:rPr>
              <a:t>drinks</a:t>
            </a:r>
            <a:r>
              <a:rPr lang="sk-SK" sz="1050" dirty="0">
                <a:solidFill>
                  <a:schemeClr val="bg1"/>
                </a:solidFill>
                <a:latin typeface="Gotham Book" pitchFamily="50" charset="0"/>
                <a:cs typeface="Gotham Book" pitchFamily="50" charset="0"/>
              </a:rPr>
              <a:t> are </a:t>
            </a:r>
            <a:r>
              <a:rPr lang="sk-SK" sz="1050" dirty="0" err="1">
                <a:solidFill>
                  <a:schemeClr val="bg1"/>
                </a:solidFill>
                <a:latin typeface="Gotham Book" pitchFamily="50" charset="0"/>
                <a:cs typeface="Gotham Book" pitchFamily="50" charset="0"/>
              </a:rPr>
              <a:t>often</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sold</a:t>
            </a:r>
            <a:r>
              <a:rPr lang="sk-SK" sz="1050" dirty="0">
                <a:solidFill>
                  <a:schemeClr val="bg1"/>
                </a:solidFill>
                <a:latin typeface="Gotham Book" pitchFamily="50" charset="0"/>
                <a:cs typeface="Gotham Book" pitchFamily="50" charset="0"/>
              </a:rPr>
              <a:t> at </a:t>
            </a:r>
            <a:r>
              <a:rPr lang="sk-SK" sz="1050" dirty="0" err="1">
                <a:solidFill>
                  <a:schemeClr val="bg1"/>
                </a:solidFill>
                <a:latin typeface="Gotham Book" pitchFamily="50" charset="0"/>
                <a:cs typeface="Gotham Book" pitchFamily="50" charset="0"/>
              </a:rPr>
              <a:t>the</a:t>
            </a:r>
            <a:r>
              <a:rPr lang="sk-SK" sz="1050" dirty="0">
                <a:solidFill>
                  <a:schemeClr val="bg1"/>
                </a:solidFill>
                <a:latin typeface="Gotham Book" pitchFamily="50" charset="0"/>
                <a:cs typeface="Gotham Book" pitchFamily="50" charset="0"/>
              </a:rPr>
              <a:t> </a:t>
            </a:r>
            <a:r>
              <a:rPr lang="sk-SK" sz="1050" dirty="0" err="1">
                <a:solidFill>
                  <a:schemeClr val="bg1"/>
                </a:solidFill>
                <a:latin typeface="Gotham Book" pitchFamily="50" charset="0"/>
                <a:cs typeface="Gotham Book" pitchFamily="50" charset="0"/>
              </a:rPr>
              <a:t>counters</a:t>
            </a:r>
            <a:r>
              <a:rPr lang="sk-SK" sz="1050" dirty="0">
                <a:solidFill>
                  <a:schemeClr val="bg1"/>
                </a:solidFill>
                <a:latin typeface="Gotham Book" pitchFamily="50" charset="0"/>
                <a:cs typeface="Gotham Book" pitchFamily="50" charset="0"/>
              </a:rPr>
              <a:t> of </a:t>
            </a:r>
            <a:r>
              <a:rPr lang="sk-SK" sz="1050" dirty="0" err="1">
                <a:solidFill>
                  <a:schemeClr val="bg1"/>
                </a:solidFill>
                <a:latin typeface="Gotham Book" pitchFamily="50" charset="0"/>
                <a:cs typeface="Gotham Book" pitchFamily="50" charset="0"/>
              </a:rPr>
              <a:t>gyms</a:t>
            </a:r>
            <a:r>
              <a:rPr lang="sk-SK" sz="1050" dirty="0">
                <a:solidFill>
                  <a:schemeClr val="bg1"/>
                </a:solidFill>
                <a:latin typeface="Gotham Book" pitchFamily="50" charset="0"/>
                <a:cs typeface="Gotham Book" pitchFamily="50" charset="0"/>
              </a:rPr>
              <a:t> or fitness </a:t>
            </a:r>
            <a:r>
              <a:rPr lang="sk-SK" sz="1050" dirty="0" err="1">
                <a:solidFill>
                  <a:schemeClr val="bg1"/>
                </a:solidFill>
                <a:latin typeface="Gotham Book" pitchFamily="50" charset="0"/>
                <a:cs typeface="Gotham Book" pitchFamily="50" charset="0"/>
              </a:rPr>
              <a:t>studio</a:t>
            </a:r>
            <a:r>
              <a:rPr lang="sk-SK" sz="1050" dirty="0">
                <a:solidFill>
                  <a:schemeClr val="bg1"/>
                </a:solidFill>
                <a:latin typeface="Gotham Book" pitchFamily="50" charset="0"/>
                <a:cs typeface="Gotham Book" pitchFamily="50" charset="0"/>
              </a:rPr>
              <a:t>.</a:t>
            </a:r>
            <a:endParaRPr lang="en-US" sz="1050" b="0" i="0" dirty="0">
              <a:solidFill>
                <a:schemeClr val="bg1"/>
              </a:solidFill>
              <a:effectLst/>
              <a:latin typeface="Gotham Book" pitchFamily="50" charset="0"/>
              <a:cs typeface="Gotham Book" pitchFamily="50" charset="0"/>
            </a:endParaRPr>
          </a:p>
        </p:txBody>
      </p:sp>
      <p:sp>
        <p:nvSpPr>
          <p:cNvPr id="13" name="Zástupný text 7">
            <a:extLst>
              <a:ext uri="{FF2B5EF4-FFF2-40B4-BE49-F238E27FC236}">
                <a16:creationId xmlns:a16="http://schemas.microsoft.com/office/drawing/2014/main" id="{118EE994-F7A7-D334-4D14-9ADFBD9D7BA5}"/>
              </a:ext>
            </a:extLst>
          </p:cNvPr>
          <p:cNvSpPr txBox="1">
            <a:spLocks/>
          </p:cNvSpPr>
          <p:nvPr/>
        </p:nvSpPr>
        <p:spPr>
          <a:xfrm>
            <a:off x="8374375" y="3141877"/>
            <a:ext cx="2697477" cy="2009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k-SK" sz="1400" dirty="0">
                <a:solidFill>
                  <a:srgbClr val="F4BA48"/>
                </a:solidFill>
                <a:latin typeface="Gotham Bold" pitchFamily="50" charset="0"/>
                <a:cs typeface="Gotham Bold" pitchFamily="50" charset="0"/>
              </a:rPr>
              <a:t>4. VENDING MACHINES:</a:t>
            </a:r>
          </a:p>
        </p:txBody>
      </p:sp>
      <p:sp>
        <p:nvSpPr>
          <p:cNvPr id="14" name="BlokTextu 13">
            <a:extLst>
              <a:ext uri="{FF2B5EF4-FFF2-40B4-BE49-F238E27FC236}">
                <a16:creationId xmlns:a16="http://schemas.microsoft.com/office/drawing/2014/main" id="{7854B732-9896-F9B5-89D6-789B56B4319B}"/>
              </a:ext>
            </a:extLst>
          </p:cNvPr>
          <p:cNvSpPr txBox="1"/>
          <p:nvPr/>
        </p:nvSpPr>
        <p:spPr>
          <a:xfrm>
            <a:off x="8395327" y="3457575"/>
            <a:ext cx="3063247" cy="577081"/>
          </a:xfrm>
          <a:prstGeom prst="rect">
            <a:avLst/>
          </a:prstGeom>
          <a:noFill/>
        </p:spPr>
        <p:txBody>
          <a:bodyPr wrap="square">
            <a:spAutoFit/>
          </a:bodyPr>
          <a:lstStyle/>
          <a:p>
            <a:r>
              <a:rPr lang="en-US" sz="1050" dirty="0">
                <a:solidFill>
                  <a:schemeClr val="bg1"/>
                </a:solidFill>
                <a:latin typeface="Gotham Book" pitchFamily="50" charset="0"/>
                <a:cs typeface="Gotham Book" pitchFamily="50" charset="0"/>
              </a:rPr>
              <a:t>Many protein-enhanced bars or</a:t>
            </a:r>
            <a:r>
              <a:rPr lang="sk-SK" sz="1050" dirty="0">
                <a:solidFill>
                  <a:schemeClr val="bg1"/>
                </a:solidFill>
                <a:latin typeface="Gotham Book" pitchFamily="50" charset="0"/>
                <a:cs typeface="Gotham Book" pitchFamily="50" charset="0"/>
              </a:rPr>
              <a:t> </a:t>
            </a:r>
            <a:r>
              <a:rPr lang="en-US" sz="1050" dirty="0">
                <a:solidFill>
                  <a:schemeClr val="bg1"/>
                </a:solidFill>
                <a:latin typeface="Gotham Book" pitchFamily="50" charset="0"/>
                <a:cs typeface="Gotham Book" pitchFamily="50" charset="0"/>
              </a:rPr>
              <a:t>snacks are found in vending machines at gyms, airports, or office buildings.</a:t>
            </a:r>
          </a:p>
        </p:txBody>
      </p:sp>
      <p:sp>
        <p:nvSpPr>
          <p:cNvPr id="17" name="Zástupný text 7">
            <a:extLst>
              <a:ext uri="{FF2B5EF4-FFF2-40B4-BE49-F238E27FC236}">
                <a16:creationId xmlns:a16="http://schemas.microsoft.com/office/drawing/2014/main" id="{BF30B360-8A58-6C02-5BD7-360760BBE873}"/>
              </a:ext>
            </a:extLst>
          </p:cNvPr>
          <p:cNvSpPr txBox="1">
            <a:spLocks/>
          </p:cNvSpPr>
          <p:nvPr/>
        </p:nvSpPr>
        <p:spPr>
          <a:xfrm>
            <a:off x="8374374" y="4316163"/>
            <a:ext cx="2697477" cy="2009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k-SK" sz="1400" dirty="0">
                <a:solidFill>
                  <a:srgbClr val="F4BA48"/>
                </a:solidFill>
                <a:latin typeface="Gotham Bold" pitchFamily="50" charset="0"/>
                <a:cs typeface="Gotham Bold" pitchFamily="50" charset="0"/>
              </a:rPr>
              <a:t>5. SPECIALOZED EVENTS OR EXPOS:</a:t>
            </a:r>
          </a:p>
        </p:txBody>
      </p:sp>
      <p:sp>
        <p:nvSpPr>
          <p:cNvPr id="18" name="BlokTextu 17">
            <a:extLst>
              <a:ext uri="{FF2B5EF4-FFF2-40B4-BE49-F238E27FC236}">
                <a16:creationId xmlns:a16="http://schemas.microsoft.com/office/drawing/2014/main" id="{AFC4B3E8-E738-B501-3E0C-007EBBD8D708}"/>
              </a:ext>
            </a:extLst>
          </p:cNvPr>
          <p:cNvSpPr txBox="1"/>
          <p:nvPr/>
        </p:nvSpPr>
        <p:spPr>
          <a:xfrm>
            <a:off x="8395327" y="4796403"/>
            <a:ext cx="3063247" cy="1384995"/>
          </a:xfrm>
          <a:prstGeom prst="rect">
            <a:avLst/>
          </a:prstGeom>
          <a:noFill/>
        </p:spPr>
        <p:txBody>
          <a:bodyPr wrap="square">
            <a:spAutoFit/>
          </a:bodyPr>
          <a:lstStyle/>
          <a:p>
            <a:pPr>
              <a:buNone/>
            </a:pPr>
            <a:r>
              <a:rPr lang="en-US" sz="1050" dirty="0">
                <a:solidFill>
                  <a:schemeClr val="bg1"/>
                </a:solidFill>
                <a:latin typeface="Gotham Book" pitchFamily="50" charset="0"/>
                <a:cs typeface="Gotham Book" pitchFamily="50" charset="0"/>
              </a:rPr>
              <a:t>Health or fitness expos, trade shows, and fitness competitions often feature booths where these products are sold. </a:t>
            </a:r>
            <a:endParaRPr lang="sk-SK" sz="1050" dirty="0">
              <a:solidFill>
                <a:schemeClr val="bg1"/>
              </a:solidFill>
              <a:latin typeface="Gotham Book" pitchFamily="50" charset="0"/>
              <a:cs typeface="Gotham Book" pitchFamily="50" charset="0"/>
            </a:endParaRPr>
          </a:p>
          <a:p>
            <a:pPr>
              <a:buNone/>
            </a:pPr>
            <a:endParaRPr lang="en-US" sz="1050" dirty="0">
              <a:solidFill>
                <a:schemeClr val="bg1"/>
              </a:solidFill>
              <a:latin typeface="Gotham Book" pitchFamily="50" charset="0"/>
              <a:cs typeface="Gotham Book" pitchFamily="50" charset="0"/>
            </a:endParaRPr>
          </a:p>
          <a:p>
            <a:r>
              <a:rPr lang="en-US" sz="1050" dirty="0">
                <a:solidFill>
                  <a:schemeClr val="bg1"/>
                </a:solidFill>
                <a:latin typeface="Gotham Book" pitchFamily="50" charset="0"/>
                <a:cs typeface="Gotham Book" pitchFamily="50" charset="0"/>
              </a:rPr>
              <a:t>By using these diverse channels, protein-enhanced products are accessible to a broad range of consumers in different countries and environments.</a:t>
            </a:r>
          </a:p>
        </p:txBody>
      </p:sp>
    </p:spTree>
    <p:extLst>
      <p:ext uri="{BB962C8B-B14F-4D97-AF65-F5344CB8AC3E}">
        <p14:creationId xmlns:p14="http://schemas.microsoft.com/office/powerpoint/2010/main" val="858403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A1D8A690-9825-0C77-78F7-4658765CD1A9}"/>
              </a:ext>
            </a:extLst>
          </p:cNvPr>
          <p:cNvSpPr>
            <a:spLocks noGrp="1"/>
          </p:cNvSpPr>
          <p:nvPr>
            <p:ph type="body" sz="quarter" idx="10"/>
          </p:nvPr>
        </p:nvSpPr>
        <p:spPr>
          <a:xfrm>
            <a:off x="407674" y="837751"/>
            <a:ext cx="4659925" cy="543374"/>
          </a:xfrm>
        </p:spPr>
        <p:txBody>
          <a:bodyPr/>
          <a:lstStyle/>
          <a:p>
            <a:r>
              <a:rPr lang="sk-SK" dirty="0"/>
              <a:t>GAM’S</a:t>
            </a:r>
          </a:p>
        </p:txBody>
      </p:sp>
      <p:sp>
        <p:nvSpPr>
          <p:cNvPr id="3" name="Zástupný text 2">
            <a:extLst>
              <a:ext uri="{FF2B5EF4-FFF2-40B4-BE49-F238E27FC236}">
                <a16:creationId xmlns:a16="http://schemas.microsoft.com/office/drawing/2014/main" id="{5931CAAD-39E9-2B3B-0F48-CCF1A3999824}"/>
              </a:ext>
            </a:extLst>
          </p:cNvPr>
          <p:cNvSpPr>
            <a:spLocks noGrp="1"/>
          </p:cNvSpPr>
          <p:nvPr>
            <p:ph type="body" sz="quarter" idx="12"/>
          </p:nvPr>
        </p:nvSpPr>
        <p:spPr/>
        <p:txBody>
          <a:bodyPr/>
          <a:lstStyle/>
          <a:p>
            <a:pPr marL="0" indent="0">
              <a:buNone/>
            </a:pPr>
            <a:r>
              <a:rPr lang="en-US" dirty="0"/>
              <a:t>Gam’s portfolio provides a range of exceptionally tasty protein-enhanced snacks with collagen and fiber, alongside food supplements designed to support your stamina.</a:t>
            </a:r>
            <a:endParaRPr lang="sk-SK" dirty="0"/>
          </a:p>
          <a:p>
            <a:pPr marL="0" indent="0">
              <a:buNone/>
            </a:pPr>
            <a:r>
              <a:rPr lang="en-US" dirty="0"/>
              <a:t>Our products help you easily achieve your active and health-conscious goals by delivering the nutrients you need for optimal performance and well-being, made from high-quality ingredients.</a:t>
            </a:r>
            <a:endParaRPr lang="sk-SK" dirty="0"/>
          </a:p>
          <a:p>
            <a:pPr marL="0" indent="0">
              <a:buNone/>
            </a:pPr>
            <a:r>
              <a:rPr lang="en-US" dirty="0"/>
              <a:t>Our snacks and supplements are suitable for everyone, ensuring you can enjoy the benefits of a healthy lifestyle without compromise.</a:t>
            </a:r>
            <a:endParaRPr lang="sk-SK" dirty="0"/>
          </a:p>
          <a:p>
            <a:pPr marL="0" indent="0">
              <a:buNone/>
            </a:pPr>
            <a:r>
              <a:rPr lang="en-US" dirty="0"/>
              <a:t>We also offer a product range for vegan consumers.</a:t>
            </a:r>
            <a:endParaRPr lang="sk-SK" dirty="0"/>
          </a:p>
        </p:txBody>
      </p:sp>
      <p:sp>
        <p:nvSpPr>
          <p:cNvPr id="4" name="Zástupný text 3">
            <a:extLst>
              <a:ext uri="{FF2B5EF4-FFF2-40B4-BE49-F238E27FC236}">
                <a16:creationId xmlns:a16="http://schemas.microsoft.com/office/drawing/2014/main" id="{F6DB81E2-7798-AD39-5892-F7C363D819CD}"/>
              </a:ext>
            </a:extLst>
          </p:cNvPr>
          <p:cNvSpPr>
            <a:spLocks noGrp="1"/>
          </p:cNvSpPr>
          <p:nvPr>
            <p:ph type="body" sz="quarter" idx="13"/>
          </p:nvPr>
        </p:nvSpPr>
        <p:spPr>
          <a:xfrm>
            <a:off x="408287" y="1447800"/>
            <a:ext cx="4659312" cy="494850"/>
          </a:xfrm>
        </p:spPr>
        <p:txBody>
          <a:bodyPr/>
          <a:lstStyle/>
          <a:p>
            <a:r>
              <a:rPr lang="sk-SK" dirty="0"/>
              <a:t>HEALTHY LIFESTYLE</a:t>
            </a:r>
          </a:p>
        </p:txBody>
      </p:sp>
      <p:pic>
        <p:nvPicPr>
          <p:cNvPr id="7" name="Zástupný objekt pre obrázok 6" descr="Obrázok, na ktorom je text, niečo pod zub, jedlo&#10;&#10;Obsah vygenerovaný umelou inteligenciou môže byť nesprávny.">
            <a:extLst>
              <a:ext uri="{FF2B5EF4-FFF2-40B4-BE49-F238E27FC236}">
                <a16:creationId xmlns:a16="http://schemas.microsoft.com/office/drawing/2014/main" id="{281EC4D1-ADC0-A08E-FF5C-FB52D9E9ABB0}"/>
              </a:ext>
            </a:extLst>
          </p:cNvPr>
          <p:cNvPicPr>
            <a:picLocks noGrp="1" noChangeAspect="1"/>
          </p:cNvPicPr>
          <p:nvPr>
            <p:ph type="pic" sz="quarter" idx="14"/>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639661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5B73B16A-88CF-8707-6A35-9D84D6D4ABA1}"/>
              </a:ext>
            </a:extLst>
          </p:cNvPr>
          <p:cNvSpPr>
            <a:spLocks noGrp="1"/>
          </p:cNvSpPr>
          <p:nvPr>
            <p:ph type="body" sz="quarter" idx="10"/>
          </p:nvPr>
        </p:nvSpPr>
        <p:spPr/>
        <p:txBody>
          <a:bodyPr/>
          <a:lstStyle/>
          <a:p>
            <a:r>
              <a:rPr lang="sk-SK" dirty="0"/>
              <a:t>WHY PARTNER WITH US</a:t>
            </a:r>
          </a:p>
        </p:txBody>
      </p:sp>
    </p:spTree>
    <p:extLst>
      <p:ext uri="{BB962C8B-B14F-4D97-AF65-F5344CB8AC3E}">
        <p14:creationId xmlns:p14="http://schemas.microsoft.com/office/powerpoint/2010/main" val="2545652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D97D8586-FC9B-CDB6-1C03-96DAB1FDCB04}"/>
              </a:ext>
            </a:extLst>
          </p:cNvPr>
          <p:cNvSpPr>
            <a:spLocks noGrp="1"/>
          </p:cNvSpPr>
          <p:nvPr>
            <p:ph type="body" sz="quarter" idx="10"/>
          </p:nvPr>
        </p:nvSpPr>
        <p:spPr/>
        <p:txBody>
          <a:bodyPr/>
          <a:lstStyle/>
          <a:p>
            <a:r>
              <a:rPr lang="sk-SK" dirty="0"/>
              <a:t>WHY PARTNER</a:t>
            </a:r>
          </a:p>
          <a:p>
            <a:r>
              <a:rPr lang="sk-SK" dirty="0"/>
              <a:t>WITH US</a:t>
            </a:r>
          </a:p>
        </p:txBody>
      </p:sp>
      <p:sp>
        <p:nvSpPr>
          <p:cNvPr id="3" name="Zástupný text 2">
            <a:extLst>
              <a:ext uri="{FF2B5EF4-FFF2-40B4-BE49-F238E27FC236}">
                <a16:creationId xmlns:a16="http://schemas.microsoft.com/office/drawing/2014/main" id="{0E2BB499-FE93-4024-96DE-1D4FBEC4546D}"/>
              </a:ext>
            </a:extLst>
          </p:cNvPr>
          <p:cNvSpPr>
            <a:spLocks noGrp="1"/>
          </p:cNvSpPr>
          <p:nvPr>
            <p:ph type="body" sz="quarter" idx="12"/>
          </p:nvPr>
        </p:nvSpPr>
        <p:spPr>
          <a:xfrm>
            <a:off x="407674" y="2466975"/>
            <a:ext cx="4920341" cy="2943225"/>
          </a:xfrm>
        </p:spPr>
        <p:txBody>
          <a:bodyPr/>
          <a:lstStyle/>
          <a:p>
            <a:r>
              <a:rPr lang="sk-SK" dirty="0" err="1"/>
              <a:t>Acces</a:t>
            </a:r>
            <a:r>
              <a:rPr lang="sk-SK" dirty="0"/>
              <a:t> to </a:t>
            </a:r>
            <a:r>
              <a:rPr lang="sk-SK" dirty="0" err="1"/>
              <a:t>innovative</a:t>
            </a:r>
            <a:r>
              <a:rPr lang="sk-SK" dirty="0"/>
              <a:t>, </a:t>
            </a:r>
            <a:r>
              <a:rPr lang="sk-SK" dirty="0" err="1"/>
              <a:t>high-demand</a:t>
            </a:r>
            <a:r>
              <a:rPr lang="sk-SK" dirty="0"/>
              <a:t> </a:t>
            </a:r>
            <a:r>
              <a:rPr lang="sk-SK" dirty="0" err="1"/>
              <a:t>products</a:t>
            </a:r>
            <a:endParaRPr lang="sk-SK" dirty="0"/>
          </a:p>
          <a:p>
            <a:r>
              <a:rPr lang="sk-SK" dirty="0" err="1"/>
              <a:t>Tailored</a:t>
            </a:r>
            <a:r>
              <a:rPr lang="sk-SK" dirty="0"/>
              <a:t> </a:t>
            </a:r>
            <a:r>
              <a:rPr lang="sk-SK" dirty="0" err="1"/>
              <a:t>support</a:t>
            </a:r>
            <a:r>
              <a:rPr lang="sk-SK" dirty="0"/>
              <a:t> and </a:t>
            </a:r>
            <a:r>
              <a:rPr lang="sk-SK" dirty="0" err="1"/>
              <a:t>flexible</a:t>
            </a:r>
            <a:r>
              <a:rPr lang="sk-SK" dirty="0"/>
              <a:t> </a:t>
            </a:r>
            <a:r>
              <a:rPr lang="sk-SK" dirty="0" err="1"/>
              <a:t>production</a:t>
            </a:r>
            <a:r>
              <a:rPr lang="sk-SK" dirty="0"/>
              <a:t> </a:t>
            </a:r>
            <a:r>
              <a:rPr lang="sk-SK" dirty="0" err="1"/>
              <a:t>options</a:t>
            </a:r>
            <a:endParaRPr lang="sk-SK" dirty="0"/>
          </a:p>
          <a:p>
            <a:r>
              <a:rPr lang="sk-SK" dirty="0" err="1"/>
              <a:t>Competitive</a:t>
            </a:r>
            <a:r>
              <a:rPr lang="sk-SK" dirty="0"/>
              <a:t> </a:t>
            </a:r>
            <a:r>
              <a:rPr lang="sk-SK" dirty="0" err="1"/>
              <a:t>pricing</a:t>
            </a:r>
            <a:r>
              <a:rPr lang="sk-SK" dirty="0"/>
              <a:t> and </a:t>
            </a:r>
            <a:r>
              <a:rPr lang="sk-SK" dirty="0" err="1"/>
              <a:t>strong</a:t>
            </a:r>
            <a:r>
              <a:rPr lang="sk-SK" dirty="0"/>
              <a:t> </a:t>
            </a:r>
            <a:r>
              <a:rPr lang="sk-SK" dirty="0" err="1"/>
              <a:t>margins</a:t>
            </a:r>
            <a:endParaRPr lang="sk-SK" dirty="0"/>
          </a:p>
          <a:p>
            <a:r>
              <a:rPr lang="sk-SK" dirty="0" err="1"/>
              <a:t>Timely</a:t>
            </a:r>
            <a:r>
              <a:rPr lang="sk-SK" dirty="0"/>
              <a:t> </a:t>
            </a:r>
            <a:r>
              <a:rPr lang="sk-SK" dirty="0" err="1"/>
              <a:t>deliveries</a:t>
            </a:r>
            <a:r>
              <a:rPr lang="sk-SK" dirty="0"/>
              <a:t> and </a:t>
            </a:r>
            <a:r>
              <a:rPr lang="sk-SK" dirty="0" err="1"/>
              <a:t>exceptionals</a:t>
            </a:r>
            <a:r>
              <a:rPr lang="sk-SK" dirty="0"/>
              <a:t> </a:t>
            </a:r>
            <a:r>
              <a:rPr lang="sk-SK" dirty="0" err="1"/>
              <a:t>service</a:t>
            </a:r>
            <a:endParaRPr lang="sk-SK" dirty="0"/>
          </a:p>
          <a:p>
            <a:pPr marL="0" indent="0">
              <a:buNone/>
            </a:pPr>
            <a:r>
              <a:rPr lang="sk-SK" dirty="0"/>
              <a:t>By </a:t>
            </a:r>
            <a:r>
              <a:rPr lang="sk-SK" dirty="0" err="1"/>
              <a:t>partnering</a:t>
            </a:r>
            <a:r>
              <a:rPr lang="sk-SK" dirty="0"/>
              <a:t> </a:t>
            </a:r>
            <a:r>
              <a:rPr lang="sk-SK" dirty="0" err="1"/>
              <a:t>with</a:t>
            </a:r>
            <a:r>
              <a:rPr lang="sk-SK" dirty="0"/>
              <a:t> </a:t>
            </a:r>
            <a:r>
              <a:rPr lang="sk-SK" dirty="0" err="1"/>
              <a:t>us</a:t>
            </a:r>
            <a:r>
              <a:rPr lang="sk-SK" dirty="0"/>
              <a:t>, </a:t>
            </a:r>
            <a:r>
              <a:rPr lang="sk-SK" dirty="0" err="1"/>
              <a:t>you’re</a:t>
            </a:r>
            <a:r>
              <a:rPr lang="sk-SK" dirty="0"/>
              <a:t> </a:t>
            </a:r>
            <a:r>
              <a:rPr lang="sk-SK" dirty="0" err="1"/>
              <a:t>choosing</a:t>
            </a:r>
            <a:r>
              <a:rPr lang="sk-SK" dirty="0"/>
              <a:t> a </a:t>
            </a:r>
            <a:r>
              <a:rPr lang="sk-SK" dirty="0" err="1"/>
              <a:t>dynamic</a:t>
            </a:r>
            <a:r>
              <a:rPr lang="sk-SK" dirty="0"/>
              <a:t>, </a:t>
            </a:r>
            <a:r>
              <a:rPr lang="sk-SK" dirty="0" err="1"/>
              <a:t>market-driven</a:t>
            </a:r>
            <a:r>
              <a:rPr lang="sk-SK" dirty="0"/>
              <a:t> </a:t>
            </a:r>
            <a:r>
              <a:rPr lang="sk-SK" dirty="0" err="1"/>
              <a:t>company</a:t>
            </a:r>
            <a:r>
              <a:rPr lang="sk-SK" dirty="0"/>
              <a:t> </a:t>
            </a:r>
            <a:r>
              <a:rPr lang="sk-SK" dirty="0" err="1"/>
              <a:t>focused</a:t>
            </a:r>
            <a:r>
              <a:rPr lang="sk-SK" dirty="0"/>
              <a:t> on </a:t>
            </a:r>
            <a:r>
              <a:rPr lang="sk-SK" dirty="0" err="1"/>
              <a:t>your</a:t>
            </a:r>
            <a:r>
              <a:rPr lang="sk-SK" dirty="0"/>
              <a:t> </a:t>
            </a:r>
            <a:r>
              <a:rPr lang="sk-SK" dirty="0" err="1"/>
              <a:t>succes</a:t>
            </a:r>
            <a:r>
              <a:rPr lang="sk-SK" dirty="0"/>
              <a:t>.</a:t>
            </a:r>
          </a:p>
        </p:txBody>
      </p:sp>
      <p:sp>
        <p:nvSpPr>
          <p:cNvPr id="4" name="Zástupný text 3">
            <a:extLst>
              <a:ext uri="{FF2B5EF4-FFF2-40B4-BE49-F238E27FC236}">
                <a16:creationId xmlns:a16="http://schemas.microsoft.com/office/drawing/2014/main" id="{3D34D3AF-D599-8A65-24E4-DFE5999B5355}"/>
              </a:ext>
            </a:extLst>
          </p:cNvPr>
          <p:cNvSpPr>
            <a:spLocks noGrp="1"/>
          </p:cNvSpPr>
          <p:nvPr>
            <p:ph type="body" sz="quarter" idx="13"/>
          </p:nvPr>
        </p:nvSpPr>
        <p:spPr>
          <a:xfrm>
            <a:off x="408287" y="1943100"/>
            <a:ext cx="4659312" cy="1485900"/>
          </a:xfrm>
        </p:spPr>
        <p:txBody>
          <a:bodyPr/>
          <a:lstStyle/>
          <a:p>
            <a:r>
              <a:rPr lang="sk-SK" dirty="0"/>
              <a:t>PARTNERING WITH US MEANS</a:t>
            </a:r>
          </a:p>
        </p:txBody>
      </p:sp>
      <p:pic>
        <p:nvPicPr>
          <p:cNvPr id="7" name="Zástupný objekt pre obrázok 6" descr="Obrázok, na ktorom je vnútri, osoba, nábytok, ošatenie&#10;&#10;Obsah vygenerovaný umelou inteligenciou môže byť nesprávny.">
            <a:extLst>
              <a:ext uri="{FF2B5EF4-FFF2-40B4-BE49-F238E27FC236}">
                <a16:creationId xmlns:a16="http://schemas.microsoft.com/office/drawing/2014/main" id="{2B256EFA-02C8-E83B-8506-AD8E637F8801}"/>
              </a:ext>
            </a:extLst>
          </p:cNvPr>
          <p:cNvPicPr>
            <a:picLocks noGrp="1" noChangeAspect="1"/>
          </p:cNvPicPr>
          <p:nvPr>
            <p:ph type="pic" sz="quarter" idx="14"/>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883840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71690549-3143-C032-6E11-453A5C2BF70B}"/>
              </a:ext>
            </a:extLst>
          </p:cNvPr>
          <p:cNvSpPr>
            <a:spLocks noGrp="1"/>
          </p:cNvSpPr>
          <p:nvPr>
            <p:ph type="body" sz="quarter" idx="10"/>
          </p:nvPr>
        </p:nvSpPr>
        <p:spPr>
          <a:xfrm>
            <a:off x="407674" y="837750"/>
            <a:ext cx="4920341" cy="1733999"/>
          </a:xfrm>
        </p:spPr>
        <p:txBody>
          <a:bodyPr/>
          <a:lstStyle/>
          <a:p>
            <a:r>
              <a:rPr lang="sk-SK" dirty="0"/>
              <a:t>WHY COOPERATE WITH US IN DISTRIBUTING OUR BRANDS?</a:t>
            </a:r>
          </a:p>
        </p:txBody>
      </p:sp>
      <p:sp>
        <p:nvSpPr>
          <p:cNvPr id="3" name="Zástupný text 2">
            <a:extLst>
              <a:ext uri="{FF2B5EF4-FFF2-40B4-BE49-F238E27FC236}">
                <a16:creationId xmlns:a16="http://schemas.microsoft.com/office/drawing/2014/main" id="{E6230D00-4269-C379-720F-B7F7C830F157}"/>
              </a:ext>
            </a:extLst>
          </p:cNvPr>
          <p:cNvSpPr>
            <a:spLocks noGrp="1"/>
          </p:cNvSpPr>
          <p:nvPr>
            <p:ph type="body" sz="quarter" idx="12"/>
          </p:nvPr>
        </p:nvSpPr>
        <p:spPr>
          <a:xfrm>
            <a:off x="407674" y="3085650"/>
            <a:ext cx="4920341" cy="3467550"/>
          </a:xfrm>
        </p:spPr>
        <p:txBody>
          <a:bodyPr/>
          <a:lstStyle/>
          <a:p>
            <a:r>
              <a:rPr lang="sk-SK" dirty="0" err="1"/>
              <a:t>Innovative</a:t>
            </a:r>
            <a:r>
              <a:rPr lang="sk-SK" dirty="0"/>
              <a:t> </a:t>
            </a:r>
            <a:r>
              <a:rPr lang="sk-SK" dirty="0" err="1"/>
              <a:t>Product</a:t>
            </a:r>
            <a:r>
              <a:rPr lang="sk-SK" dirty="0"/>
              <a:t> </a:t>
            </a:r>
            <a:r>
              <a:rPr lang="sk-SK" dirty="0" err="1"/>
              <a:t>Portfolio</a:t>
            </a:r>
            <a:endParaRPr lang="sk-SK" dirty="0"/>
          </a:p>
          <a:p>
            <a:r>
              <a:rPr lang="sk-SK" dirty="0"/>
              <a:t>Flexibility </a:t>
            </a:r>
            <a:r>
              <a:rPr lang="en-GB" dirty="0"/>
              <a:t>&amp; </a:t>
            </a:r>
            <a:r>
              <a:rPr lang="sk-SK" dirty="0" err="1"/>
              <a:t>Customization</a:t>
            </a:r>
            <a:endParaRPr lang="sk-SK" dirty="0"/>
          </a:p>
          <a:p>
            <a:r>
              <a:rPr lang="sk-SK" dirty="0" err="1"/>
              <a:t>Strong</a:t>
            </a:r>
            <a:r>
              <a:rPr lang="sk-SK" dirty="0"/>
              <a:t> </a:t>
            </a:r>
            <a:r>
              <a:rPr lang="sk-SK" dirty="0" err="1"/>
              <a:t>Support</a:t>
            </a:r>
            <a:r>
              <a:rPr lang="sk-SK" dirty="0"/>
              <a:t> </a:t>
            </a:r>
            <a:r>
              <a:rPr lang="sk-SK" dirty="0" err="1"/>
              <a:t>System</a:t>
            </a:r>
            <a:endParaRPr lang="sk-SK" dirty="0"/>
          </a:p>
          <a:p>
            <a:r>
              <a:rPr lang="sk-SK" dirty="0" err="1"/>
              <a:t>Quality</a:t>
            </a:r>
            <a:r>
              <a:rPr lang="sk-SK" dirty="0"/>
              <a:t> </a:t>
            </a:r>
            <a:r>
              <a:rPr lang="sk-SK" dirty="0" err="1"/>
              <a:t>Assurance</a:t>
            </a:r>
            <a:endParaRPr lang="sk-SK" dirty="0"/>
          </a:p>
          <a:p>
            <a:r>
              <a:rPr lang="sk-SK" dirty="0" err="1"/>
              <a:t>Competitive</a:t>
            </a:r>
            <a:r>
              <a:rPr lang="sk-SK" dirty="0"/>
              <a:t> </a:t>
            </a:r>
            <a:r>
              <a:rPr lang="sk-SK" dirty="0" err="1"/>
              <a:t>Pricing</a:t>
            </a:r>
            <a:r>
              <a:rPr lang="sk-SK" dirty="0"/>
              <a:t> </a:t>
            </a:r>
            <a:r>
              <a:rPr lang="en-GB" dirty="0"/>
              <a:t>&amp; </a:t>
            </a:r>
            <a:r>
              <a:rPr lang="sk-SK" dirty="0" err="1"/>
              <a:t>Profitability</a:t>
            </a:r>
            <a:endParaRPr lang="sk-SK" dirty="0"/>
          </a:p>
          <a:p>
            <a:r>
              <a:rPr lang="sk-SK" dirty="0" err="1"/>
              <a:t>Fast</a:t>
            </a:r>
            <a:r>
              <a:rPr lang="sk-SK" dirty="0"/>
              <a:t> </a:t>
            </a:r>
            <a:r>
              <a:rPr lang="en-GB" dirty="0"/>
              <a:t>&amp;</a:t>
            </a:r>
            <a:r>
              <a:rPr lang="sk-SK" dirty="0"/>
              <a:t> </a:t>
            </a:r>
            <a:r>
              <a:rPr lang="sk-SK" dirty="0" err="1"/>
              <a:t>Efficient</a:t>
            </a:r>
            <a:r>
              <a:rPr lang="sk-SK" dirty="0"/>
              <a:t> </a:t>
            </a:r>
            <a:r>
              <a:rPr lang="sk-SK" dirty="0" err="1"/>
              <a:t>Delivery</a:t>
            </a:r>
            <a:endParaRPr lang="sk-SK" dirty="0"/>
          </a:p>
          <a:p>
            <a:r>
              <a:rPr lang="sk-SK" dirty="0" err="1"/>
              <a:t>Brand</a:t>
            </a:r>
            <a:r>
              <a:rPr lang="sk-SK" dirty="0"/>
              <a:t> </a:t>
            </a:r>
            <a:r>
              <a:rPr lang="sk-SK" dirty="0" err="1"/>
              <a:t>Recognition</a:t>
            </a:r>
            <a:endParaRPr lang="sk-SK" dirty="0"/>
          </a:p>
        </p:txBody>
      </p:sp>
      <p:sp>
        <p:nvSpPr>
          <p:cNvPr id="6" name="Zástupný text 1">
            <a:extLst>
              <a:ext uri="{FF2B5EF4-FFF2-40B4-BE49-F238E27FC236}">
                <a16:creationId xmlns:a16="http://schemas.microsoft.com/office/drawing/2014/main" id="{A3A41B6A-BE3B-ADDA-F1EE-D757DB6B85C1}"/>
              </a:ext>
            </a:extLst>
          </p:cNvPr>
          <p:cNvSpPr txBox="1">
            <a:spLocks/>
          </p:cNvSpPr>
          <p:nvPr/>
        </p:nvSpPr>
        <p:spPr>
          <a:xfrm>
            <a:off x="6481448" y="837751"/>
            <a:ext cx="4920341" cy="110490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rgbClr val="F4BA48"/>
                </a:solidFill>
                <a:latin typeface="Gotham Bold" pitchFamily="50" charset="0"/>
                <a:ea typeface="+mn-ea"/>
                <a:cs typeface="Gotham Bold"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dirty="0"/>
              <a:t>OUR QUALITY CERTIFICATION</a:t>
            </a:r>
          </a:p>
        </p:txBody>
      </p:sp>
      <p:sp>
        <p:nvSpPr>
          <p:cNvPr id="7" name="Zástupný text 2">
            <a:extLst>
              <a:ext uri="{FF2B5EF4-FFF2-40B4-BE49-F238E27FC236}">
                <a16:creationId xmlns:a16="http://schemas.microsoft.com/office/drawing/2014/main" id="{827F2DB9-0527-061B-C014-36C4E1888780}"/>
              </a:ext>
            </a:extLst>
          </p:cNvPr>
          <p:cNvSpPr txBox="1">
            <a:spLocks/>
          </p:cNvSpPr>
          <p:nvPr/>
        </p:nvSpPr>
        <p:spPr>
          <a:xfrm>
            <a:off x="6481447" y="1942651"/>
            <a:ext cx="4920341" cy="1934024"/>
          </a:xfrm>
          <a:prstGeom prst="rect">
            <a:avLst/>
          </a:prstGeom>
        </p:spPr>
        <p:txBody>
          <a:bodyPr/>
          <a:lstStyle>
            <a:lvl1pPr marL="228600" indent="-228600" algn="l" defTabSz="914400" rtl="0" eaLnBrk="1" latinLnBrk="0" hangingPunct="1">
              <a:lnSpc>
                <a:spcPct val="100000"/>
              </a:lnSpc>
              <a:spcBef>
                <a:spcPts val="1000"/>
              </a:spcBef>
              <a:buFont typeface="Mulish" pitchFamily="2" charset="0"/>
              <a:buChar char="•"/>
              <a:defRPr sz="1400" kern="1200">
                <a:solidFill>
                  <a:schemeClr val="bg1"/>
                </a:solidFill>
                <a:latin typeface="Gotham Book" pitchFamily="50" charset="0"/>
                <a:ea typeface="+mn-ea"/>
                <a:cs typeface="Gotham Book" pitchFamily="50" charset="0"/>
              </a:defRPr>
            </a:lvl1pPr>
            <a:lvl2pPr marL="685800" indent="-228600" algn="l" defTabSz="914400" rtl="0" eaLnBrk="1" latinLnBrk="0" hangingPunct="1">
              <a:lnSpc>
                <a:spcPct val="100000"/>
              </a:lnSpc>
              <a:spcBef>
                <a:spcPts val="500"/>
              </a:spcBef>
              <a:buFont typeface="Mulish" pitchFamily="2" charset="0"/>
              <a:buChar char="•"/>
              <a:defRPr sz="12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Mulish" pitchFamily="2" charset="0"/>
              <a:buChar char="•"/>
              <a:defRPr sz="12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Mulish" pitchFamily="2" charset="0"/>
              <a:buChar char="•"/>
              <a:defRPr sz="12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Mulish" pitchFamily="2"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At ANJ Distribution, we are committed to</a:t>
            </a:r>
            <a:r>
              <a:rPr lang="sk-SK" dirty="0"/>
              <a:t> </a:t>
            </a:r>
            <a:r>
              <a:rPr lang="en-US" dirty="0"/>
              <a:t>maintaining the highest quality standards across our product range. Our production sites hold key certifications such as HACCP and IFS, ensuring that every product meets strict safety and quality guidelines. Additionally, upon request, we can offer products with KOSHER, HALAL and other specific certifications, reflecting our dedication to serving diverse customer needs worldwide.</a:t>
            </a:r>
          </a:p>
          <a:p>
            <a:pPr marL="0" indent="0">
              <a:buNone/>
            </a:pPr>
            <a:endParaRPr lang="sk-SK" dirty="0"/>
          </a:p>
        </p:txBody>
      </p:sp>
    </p:spTree>
    <p:extLst>
      <p:ext uri="{BB962C8B-B14F-4D97-AF65-F5344CB8AC3E}">
        <p14:creationId xmlns:p14="http://schemas.microsoft.com/office/powerpoint/2010/main" val="3845712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2">
            <a:extLst>
              <a:ext uri="{FF2B5EF4-FFF2-40B4-BE49-F238E27FC236}">
                <a16:creationId xmlns:a16="http://schemas.microsoft.com/office/drawing/2014/main" id="{708B6492-3251-2964-257C-A112FE900132}"/>
              </a:ext>
            </a:extLst>
          </p:cNvPr>
          <p:cNvSpPr txBox="1">
            <a:spLocks/>
          </p:cNvSpPr>
          <p:nvPr/>
        </p:nvSpPr>
        <p:spPr>
          <a:xfrm>
            <a:off x="407674" y="2552699"/>
            <a:ext cx="4920341" cy="34675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0" i="0" dirty="0">
                <a:solidFill>
                  <a:schemeClr val="bg1"/>
                </a:solidFill>
                <a:effectLst/>
                <a:latin typeface="Gotham Book" pitchFamily="50" charset="0"/>
                <a:cs typeface="Gotham Book" pitchFamily="50" charset="0"/>
              </a:rPr>
              <a:t>We proudly distribute our brands to 31 countries worldwide, delivering high-quality products. Each new market marks a milestone in our journey of growth and partnership. As we continue to expand, we are excited to bring our commitment to excellence and innovation to even more regions, reaching more consumers and connecting with new opportunities globally.</a:t>
            </a:r>
            <a:endParaRPr lang="sk-SK" sz="1400" b="0" i="0" dirty="0">
              <a:solidFill>
                <a:schemeClr val="bg1"/>
              </a:solidFill>
              <a:effectLst/>
              <a:latin typeface="Gotham Book" pitchFamily="50" charset="0"/>
              <a:cs typeface="Gotham Book" pitchFamily="50" charset="0"/>
            </a:endParaRPr>
          </a:p>
          <a:p>
            <a:pPr marL="0" indent="0">
              <a:buNone/>
            </a:pPr>
            <a:r>
              <a:rPr lang="sk-SK" sz="1400" b="0" i="0" dirty="0" err="1">
                <a:solidFill>
                  <a:schemeClr val="bg1"/>
                </a:solidFill>
                <a:effectLst/>
                <a:latin typeface="Gotham Book" pitchFamily="50" charset="0"/>
                <a:cs typeface="Gotham Book" pitchFamily="50" charset="0"/>
              </a:rPr>
              <a:t>We</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distribute</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our</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brands</a:t>
            </a:r>
            <a:r>
              <a:rPr lang="sk-SK" sz="1400" b="0" i="0" dirty="0">
                <a:solidFill>
                  <a:schemeClr val="bg1"/>
                </a:solidFill>
                <a:effectLst/>
                <a:latin typeface="Gotham Book" pitchFamily="50" charset="0"/>
                <a:cs typeface="Gotham Book" pitchFamily="50" charset="0"/>
              </a:rPr>
              <a:t> to:</a:t>
            </a:r>
            <a:br>
              <a:rPr lang="sk-SK" sz="1400" dirty="0">
                <a:solidFill>
                  <a:schemeClr val="bg1"/>
                </a:solidFill>
                <a:latin typeface="Gotham Book" pitchFamily="50" charset="0"/>
                <a:cs typeface="Gotham Book" pitchFamily="50" charset="0"/>
              </a:rPr>
            </a:br>
            <a:r>
              <a:rPr lang="sk-SK" sz="1400" b="0" i="0" dirty="0" err="1">
                <a:solidFill>
                  <a:schemeClr val="bg1"/>
                </a:solidFill>
                <a:effectLst/>
                <a:latin typeface="Gotham Book" pitchFamily="50" charset="0"/>
                <a:cs typeface="Gotham Book" pitchFamily="50" charset="0"/>
              </a:rPr>
              <a:t>Argentina</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Belgium</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Bulgaria</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Canary</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Islands</a:t>
            </a:r>
            <a:r>
              <a:rPr lang="sk-SK" sz="1400" b="0" i="0" dirty="0">
                <a:solidFill>
                  <a:schemeClr val="bg1"/>
                </a:solidFill>
                <a:effectLst/>
                <a:latin typeface="Gotham Book" pitchFamily="50" charset="0"/>
                <a:cs typeface="Gotham Book" pitchFamily="50" charset="0"/>
              </a:rPr>
              <a:t>, Chile, </a:t>
            </a:r>
            <a:r>
              <a:rPr lang="sk-SK" sz="1400" b="0" i="0" dirty="0" err="1">
                <a:solidFill>
                  <a:schemeClr val="bg1"/>
                </a:solidFill>
                <a:effectLst/>
                <a:latin typeface="Gotham Book" pitchFamily="50" charset="0"/>
                <a:cs typeface="Gotham Book" pitchFamily="50" charset="0"/>
              </a:rPr>
              <a:t>Costa</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Rica</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Czech</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Republic</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Denmark</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England</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Estonia</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Finland</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France</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Greece</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Hungary</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Israel</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Italy</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Jordan</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Kazakhstan</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Kuwait</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Latvia</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Lithuania</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Mauritius</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Poland</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Romania</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Saudi</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Arabia</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Singapore</a:t>
            </a:r>
            <a:r>
              <a:rPr lang="sk-SK" sz="1400" b="0" i="0" dirty="0">
                <a:solidFill>
                  <a:schemeClr val="bg1"/>
                </a:solidFill>
                <a:effectLst/>
                <a:latin typeface="Gotham Book" pitchFamily="50" charset="0"/>
                <a:cs typeface="Gotham Book" pitchFamily="50" charset="0"/>
              </a:rPr>
              <a:t>, Slovakia, South </a:t>
            </a:r>
            <a:r>
              <a:rPr lang="sk-SK" sz="1400" b="0" i="0" dirty="0" err="1">
                <a:solidFill>
                  <a:schemeClr val="bg1"/>
                </a:solidFill>
                <a:effectLst/>
                <a:latin typeface="Gotham Book" pitchFamily="50" charset="0"/>
                <a:cs typeface="Gotham Book" pitchFamily="50" charset="0"/>
              </a:rPr>
              <a:t>Korea</a:t>
            </a:r>
            <a:r>
              <a:rPr lang="sk-SK" sz="1400" b="0" i="0" dirty="0">
                <a:solidFill>
                  <a:schemeClr val="bg1"/>
                </a:solidFill>
                <a:effectLst/>
                <a:latin typeface="Gotham Book" pitchFamily="50" charset="0"/>
                <a:cs typeface="Gotham Book" pitchFamily="50" charset="0"/>
              </a:rPr>
              <a:t>, </a:t>
            </a:r>
            <a:r>
              <a:rPr lang="sk-SK" sz="1400" b="0" i="0" dirty="0" err="1">
                <a:solidFill>
                  <a:schemeClr val="bg1"/>
                </a:solidFill>
                <a:effectLst/>
                <a:latin typeface="Gotham Book" pitchFamily="50" charset="0"/>
                <a:cs typeface="Gotham Book" pitchFamily="50" charset="0"/>
              </a:rPr>
              <a:t>Sweden</a:t>
            </a:r>
            <a:r>
              <a:rPr lang="sk-SK" sz="1400" b="0" i="0" dirty="0">
                <a:solidFill>
                  <a:schemeClr val="bg1"/>
                </a:solidFill>
                <a:effectLst/>
                <a:latin typeface="Gotham Book" pitchFamily="50" charset="0"/>
                <a:cs typeface="Gotham Book" pitchFamily="50" charset="0"/>
              </a:rPr>
              <a:t>, United Arab </a:t>
            </a:r>
            <a:r>
              <a:rPr lang="sk-SK" sz="1400" b="0" i="0" dirty="0" err="1">
                <a:solidFill>
                  <a:schemeClr val="bg1"/>
                </a:solidFill>
                <a:effectLst/>
                <a:latin typeface="Gotham Book" pitchFamily="50" charset="0"/>
                <a:cs typeface="Gotham Book" pitchFamily="50" charset="0"/>
              </a:rPr>
              <a:t>Emirates</a:t>
            </a:r>
            <a:r>
              <a:rPr lang="sk-SK" sz="1400" b="0" i="0" dirty="0">
                <a:solidFill>
                  <a:schemeClr val="bg1"/>
                </a:solidFill>
                <a:effectLst/>
                <a:latin typeface="Gotham Book" pitchFamily="50" charset="0"/>
                <a:cs typeface="Gotham Book" pitchFamily="50" charset="0"/>
              </a:rPr>
              <a:t>, Vietnam</a:t>
            </a:r>
            <a:endParaRPr lang="sk-SK" sz="1400" dirty="0">
              <a:solidFill>
                <a:schemeClr val="bg1"/>
              </a:solidFill>
              <a:latin typeface="Gotham Book" pitchFamily="50" charset="0"/>
              <a:cs typeface="Gotham Book" pitchFamily="50" charset="0"/>
            </a:endParaRPr>
          </a:p>
          <a:p>
            <a:pPr marL="0" indent="0">
              <a:buNone/>
            </a:pPr>
            <a:endParaRPr lang="sk-SK" sz="1400" dirty="0">
              <a:solidFill>
                <a:schemeClr val="bg1"/>
              </a:solidFill>
              <a:latin typeface="Gotham Book" pitchFamily="50" charset="0"/>
              <a:cs typeface="Gotham Book" pitchFamily="50" charset="0"/>
            </a:endParaRPr>
          </a:p>
        </p:txBody>
      </p:sp>
      <p:sp>
        <p:nvSpPr>
          <p:cNvPr id="3" name="Zástupný text 1">
            <a:extLst>
              <a:ext uri="{FF2B5EF4-FFF2-40B4-BE49-F238E27FC236}">
                <a16:creationId xmlns:a16="http://schemas.microsoft.com/office/drawing/2014/main" id="{323F7837-7D29-CD77-E4D5-41FB570687D9}"/>
              </a:ext>
            </a:extLst>
          </p:cNvPr>
          <p:cNvSpPr txBox="1">
            <a:spLocks/>
          </p:cNvSpPr>
          <p:nvPr/>
        </p:nvSpPr>
        <p:spPr>
          <a:xfrm>
            <a:off x="407674" y="1186094"/>
            <a:ext cx="4920341" cy="8277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k-SK" sz="3200" dirty="0">
                <a:solidFill>
                  <a:srgbClr val="F4BA48"/>
                </a:solidFill>
                <a:latin typeface="Gotham Bold" pitchFamily="50" charset="0"/>
                <a:cs typeface="Gotham Bold" pitchFamily="50" charset="0"/>
              </a:rPr>
              <a:t>OUR DISTRIBUTION COUNTRIES</a:t>
            </a:r>
          </a:p>
        </p:txBody>
      </p:sp>
    </p:spTree>
    <p:extLst>
      <p:ext uri="{BB962C8B-B14F-4D97-AF65-F5344CB8AC3E}">
        <p14:creationId xmlns:p14="http://schemas.microsoft.com/office/powerpoint/2010/main" val="14205341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53873644-7DAB-F844-3A6A-6FBCE7D8F16F}"/>
              </a:ext>
            </a:extLst>
          </p:cNvPr>
          <p:cNvSpPr txBox="1">
            <a:spLocks/>
          </p:cNvSpPr>
          <p:nvPr/>
        </p:nvSpPr>
        <p:spPr>
          <a:xfrm>
            <a:off x="407674" y="1186094"/>
            <a:ext cx="4920341" cy="8277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k-SK" sz="3200" dirty="0">
                <a:solidFill>
                  <a:srgbClr val="F4BA48"/>
                </a:solidFill>
                <a:latin typeface="Gotham Bold" pitchFamily="50" charset="0"/>
                <a:cs typeface="Gotham Bold" pitchFamily="50" charset="0"/>
              </a:rPr>
              <a:t>CONTACT US</a:t>
            </a:r>
          </a:p>
        </p:txBody>
      </p:sp>
      <p:sp>
        <p:nvSpPr>
          <p:cNvPr id="4" name="Zástupný text 3">
            <a:extLst>
              <a:ext uri="{FF2B5EF4-FFF2-40B4-BE49-F238E27FC236}">
                <a16:creationId xmlns:a16="http://schemas.microsoft.com/office/drawing/2014/main" id="{59D1AA9D-DE80-82C2-13A9-B4C8ECB003A9}"/>
              </a:ext>
            </a:extLst>
          </p:cNvPr>
          <p:cNvSpPr txBox="1">
            <a:spLocks/>
          </p:cNvSpPr>
          <p:nvPr/>
        </p:nvSpPr>
        <p:spPr>
          <a:xfrm>
            <a:off x="407674" y="2961285"/>
            <a:ext cx="2444383" cy="3345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k-SK" sz="1800" dirty="0">
                <a:solidFill>
                  <a:srgbClr val="7F7F7F"/>
                </a:solidFill>
                <a:latin typeface="Gotham Bold" pitchFamily="50" charset="0"/>
                <a:cs typeface="Gotham Bold" pitchFamily="50" charset="0"/>
              </a:rPr>
              <a:t>CONTACT DETAILS</a:t>
            </a:r>
          </a:p>
        </p:txBody>
      </p:sp>
      <p:sp>
        <p:nvSpPr>
          <p:cNvPr id="5" name="Zástupný text 3">
            <a:extLst>
              <a:ext uri="{FF2B5EF4-FFF2-40B4-BE49-F238E27FC236}">
                <a16:creationId xmlns:a16="http://schemas.microsoft.com/office/drawing/2014/main" id="{AC177193-BEEC-358D-B496-CC1068211E5D}"/>
              </a:ext>
            </a:extLst>
          </p:cNvPr>
          <p:cNvSpPr txBox="1">
            <a:spLocks/>
          </p:cNvSpPr>
          <p:nvPr/>
        </p:nvSpPr>
        <p:spPr>
          <a:xfrm>
            <a:off x="408287" y="3623345"/>
            <a:ext cx="3325513" cy="8277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k-SK" sz="1400" dirty="0">
                <a:solidFill>
                  <a:schemeClr val="bg1"/>
                </a:solidFill>
                <a:latin typeface="Gotham Book" pitchFamily="50" charset="0"/>
                <a:cs typeface="Gotham Book" pitchFamily="50" charset="0"/>
              </a:rPr>
              <a:t>A.N.J. DISTRIBUTION S.R.O.</a:t>
            </a:r>
          </a:p>
          <a:p>
            <a:pPr marL="0" indent="0">
              <a:buNone/>
            </a:pPr>
            <a:r>
              <a:rPr lang="sk-SK" sz="1400" dirty="0">
                <a:solidFill>
                  <a:schemeClr val="bg1"/>
                </a:solidFill>
                <a:latin typeface="Gotham Book" pitchFamily="50" charset="0"/>
                <a:cs typeface="Gotham Book" pitchFamily="50" charset="0"/>
              </a:rPr>
              <a:t>Tel: +421 948 002 899</a:t>
            </a:r>
          </a:p>
          <a:p>
            <a:pPr marL="0" indent="0">
              <a:buNone/>
            </a:pPr>
            <a:r>
              <a:rPr lang="sk-SK" sz="1400" dirty="0">
                <a:solidFill>
                  <a:schemeClr val="bg1"/>
                </a:solidFill>
                <a:latin typeface="Gotham Book" pitchFamily="50" charset="0"/>
                <a:cs typeface="Gotham Book" pitchFamily="50" charset="0"/>
              </a:rPr>
              <a:t>E-mail: sales@anj-distibution.com</a:t>
            </a:r>
          </a:p>
        </p:txBody>
      </p:sp>
      <p:pic>
        <p:nvPicPr>
          <p:cNvPr id="7" name="Obrázok 6" descr="Obrázok, na ktorom je vzor, steh, látka, čiernobiely&#10;&#10;Obsah vygenerovaný umelou inteligenciou môže byť nesprávny.">
            <a:extLst>
              <a:ext uri="{FF2B5EF4-FFF2-40B4-BE49-F238E27FC236}">
                <a16:creationId xmlns:a16="http://schemas.microsoft.com/office/drawing/2014/main" id="{C732AC3B-3BAC-008F-3B07-353E975CA6F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7674" y="4912243"/>
            <a:ext cx="1522491" cy="1519326"/>
          </a:xfrm>
          <a:prstGeom prst="rect">
            <a:avLst/>
          </a:prstGeom>
        </p:spPr>
      </p:pic>
      <p:sp>
        <p:nvSpPr>
          <p:cNvPr id="8" name="Zástupný text 3">
            <a:extLst>
              <a:ext uri="{FF2B5EF4-FFF2-40B4-BE49-F238E27FC236}">
                <a16:creationId xmlns:a16="http://schemas.microsoft.com/office/drawing/2014/main" id="{E8EF34F7-FB3A-DAA8-F353-D60DD041D167}"/>
              </a:ext>
            </a:extLst>
          </p:cNvPr>
          <p:cNvSpPr txBox="1">
            <a:spLocks/>
          </p:cNvSpPr>
          <p:nvPr/>
        </p:nvSpPr>
        <p:spPr>
          <a:xfrm>
            <a:off x="4740189" y="2961285"/>
            <a:ext cx="3032211" cy="3345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k-SK" sz="1800" dirty="0">
                <a:solidFill>
                  <a:srgbClr val="7F7F7F"/>
                </a:solidFill>
                <a:latin typeface="Gotham Bold" pitchFamily="50" charset="0"/>
                <a:cs typeface="Gotham Bold" pitchFamily="50" charset="0"/>
              </a:rPr>
              <a:t>HEAD OFFICE</a:t>
            </a:r>
          </a:p>
        </p:txBody>
      </p:sp>
      <p:sp>
        <p:nvSpPr>
          <p:cNvPr id="9" name="Zástupný text 3">
            <a:extLst>
              <a:ext uri="{FF2B5EF4-FFF2-40B4-BE49-F238E27FC236}">
                <a16:creationId xmlns:a16="http://schemas.microsoft.com/office/drawing/2014/main" id="{93F9301F-389B-2BC5-D378-A91DBA10C18C}"/>
              </a:ext>
            </a:extLst>
          </p:cNvPr>
          <p:cNvSpPr txBox="1">
            <a:spLocks/>
          </p:cNvSpPr>
          <p:nvPr/>
        </p:nvSpPr>
        <p:spPr>
          <a:xfrm>
            <a:off x="4740189" y="3623345"/>
            <a:ext cx="3325513" cy="8277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k-SK" sz="1400" dirty="0">
                <a:solidFill>
                  <a:schemeClr val="bg1"/>
                </a:solidFill>
                <a:latin typeface="Gotham Book" pitchFamily="50" charset="0"/>
                <a:cs typeface="Gotham Book" pitchFamily="50" charset="0"/>
              </a:rPr>
              <a:t>A.N.J. DISTRIBUTION S.R.O.</a:t>
            </a:r>
          </a:p>
          <a:p>
            <a:pPr marL="0" indent="0">
              <a:buNone/>
            </a:pPr>
            <a:r>
              <a:rPr lang="sk-SK" sz="1400" dirty="0">
                <a:solidFill>
                  <a:schemeClr val="bg1"/>
                </a:solidFill>
                <a:latin typeface="Gotham Book" pitchFamily="50" charset="0"/>
                <a:cs typeface="Gotham Book" pitchFamily="50" charset="0"/>
              </a:rPr>
              <a:t>Murgašova 738/27</a:t>
            </a:r>
          </a:p>
          <a:p>
            <a:pPr marL="0" indent="0">
              <a:buNone/>
            </a:pPr>
            <a:r>
              <a:rPr lang="sk-SK" sz="1400" dirty="0">
                <a:solidFill>
                  <a:schemeClr val="bg1"/>
                </a:solidFill>
                <a:latin typeface="Gotham Book" pitchFamily="50" charset="0"/>
                <a:cs typeface="Gotham Book" pitchFamily="50" charset="0"/>
              </a:rPr>
              <a:t>927 01 Šaľa, Slovakia</a:t>
            </a:r>
          </a:p>
        </p:txBody>
      </p:sp>
      <p:sp>
        <p:nvSpPr>
          <p:cNvPr id="10" name="Zástupný text 3">
            <a:extLst>
              <a:ext uri="{FF2B5EF4-FFF2-40B4-BE49-F238E27FC236}">
                <a16:creationId xmlns:a16="http://schemas.microsoft.com/office/drawing/2014/main" id="{4AD1D870-20F6-26AD-FA92-A16582137B86}"/>
              </a:ext>
            </a:extLst>
          </p:cNvPr>
          <p:cNvSpPr txBox="1">
            <a:spLocks/>
          </p:cNvSpPr>
          <p:nvPr/>
        </p:nvSpPr>
        <p:spPr>
          <a:xfrm>
            <a:off x="8604617" y="2961285"/>
            <a:ext cx="3032211" cy="3345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k-SK" sz="1800" dirty="0">
                <a:solidFill>
                  <a:srgbClr val="7F7F7F"/>
                </a:solidFill>
                <a:latin typeface="Gotham Bold" pitchFamily="50" charset="0"/>
                <a:cs typeface="Gotham Bold" pitchFamily="50" charset="0"/>
              </a:rPr>
              <a:t>BILLING INFORMATION</a:t>
            </a:r>
          </a:p>
        </p:txBody>
      </p:sp>
      <p:sp>
        <p:nvSpPr>
          <p:cNvPr id="11" name="Zástupný text 3">
            <a:extLst>
              <a:ext uri="{FF2B5EF4-FFF2-40B4-BE49-F238E27FC236}">
                <a16:creationId xmlns:a16="http://schemas.microsoft.com/office/drawing/2014/main" id="{6D3D6675-B82A-462A-8BD2-05D1BBE2E8BC}"/>
              </a:ext>
            </a:extLst>
          </p:cNvPr>
          <p:cNvSpPr txBox="1">
            <a:spLocks/>
          </p:cNvSpPr>
          <p:nvPr/>
        </p:nvSpPr>
        <p:spPr>
          <a:xfrm>
            <a:off x="8604617" y="3623344"/>
            <a:ext cx="3325513" cy="13949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k-SK" sz="1400" dirty="0">
                <a:solidFill>
                  <a:schemeClr val="bg1"/>
                </a:solidFill>
                <a:latin typeface="Gotham Book" pitchFamily="50" charset="0"/>
                <a:cs typeface="Gotham Book" pitchFamily="50" charset="0"/>
              </a:rPr>
              <a:t>A.N.J. DISTRIBUTION S.R.O.</a:t>
            </a:r>
          </a:p>
          <a:p>
            <a:pPr marL="0" indent="0">
              <a:buNone/>
            </a:pPr>
            <a:r>
              <a:rPr lang="sk-SK" sz="1400" dirty="0">
                <a:solidFill>
                  <a:schemeClr val="bg1"/>
                </a:solidFill>
                <a:latin typeface="Gotham Book" pitchFamily="50" charset="0"/>
                <a:cs typeface="Gotham Book" pitchFamily="50" charset="0"/>
              </a:rPr>
              <a:t>Murgašova 738/27</a:t>
            </a:r>
          </a:p>
          <a:p>
            <a:pPr marL="0" indent="0">
              <a:buNone/>
            </a:pPr>
            <a:r>
              <a:rPr lang="sk-SK" sz="1400" dirty="0">
                <a:solidFill>
                  <a:schemeClr val="bg1"/>
                </a:solidFill>
                <a:latin typeface="Gotham Book" pitchFamily="50" charset="0"/>
                <a:cs typeface="Gotham Book" pitchFamily="50" charset="0"/>
              </a:rPr>
              <a:t>927 01 Šaľa, Slovakia</a:t>
            </a:r>
          </a:p>
          <a:p>
            <a:pPr marL="0" indent="0">
              <a:buNone/>
            </a:pPr>
            <a:r>
              <a:rPr lang="sk-SK" sz="1400" dirty="0">
                <a:solidFill>
                  <a:schemeClr val="bg1"/>
                </a:solidFill>
                <a:latin typeface="Gotham Book" pitchFamily="50" charset="0"/>
                <a:cs typeface="Gotham Book" pitchFamily="50" charset="0"/>
              </a:rPr>
              <a:t>IČO: 54 738 903, DIČ: 2121784390, IČ DPH: SK2121784390</a:t>
            </a:r>
          </a:p>
        </p:txBody>
      </p:sp>
    </p:spTree>
    <p:extLst>
      <p:ext uri="{BB962C8B-B14F-4D97-AF65-F5344CB8AC3E}">
        <p14:creationId xmlns:p14="http://schemas.microsoft.com/office/powerpoint/2010/main" val="2748880008"/>
      </p:ext>
    </p:extLst>
  </p:cSld>
  <p:clrMapOvr>
    <a:masterClrMapping/>
  </p:clrMapOvr>
</p:sld>
</file>

<file path=ppt/theme/theme1.xml><?xml version="1.0" encoding="utf-8"?>
<a:theme xmlns:a="http://schemas.openxmlformats.org/drawingml/2006/main" name="0_Blank pag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Mulish ExtraBold"/>
        <a:ea typeface=""/>
        <a:cs typeface=""/>
      </a:majorFont>
      <a:minorFont>
        <a:latin typeface="Mulish"/>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pening/Closing slides">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Mulish ExtraBold"/>
        <a:ea typeface=""/>
        <a:cs typeface=""/>
      </a:majorFont>
      <a:minorFont>
        <a:latin typeface="Mulish"/>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hapters/Dividing slides">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Mulish ExtraBold"/>
        <a:ea typeface=""/>
        <a:cs typeface=""/>
      </a:majorFont>
      <a:minorFont>
        <a:latin typeface="Mulish"/>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xt slides">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Mulish ExtraBold"/>
        <a:ea typeface=""/>
        <a:cs typeface=""/>
      </a:majorFont>
      <a:minorFont>
        <a:latin typeface="Mulish"/>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mage Slides">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Mulish ExtraBold"/>
        <a:ea typeface=""/>
        <a:cs typeface=""/>
      </a:majorFont>
      <a:minorFont>
        <a:latin typeface="Mulish"/>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Rena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Mulish ExtraBold"/>
        <a:ea typeface=""/>
        <a:cs typeface=""/>
      </a:majorFont>
      <a:minorFont>
        <a:latin typeface="Mulish"/>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1ac5057-b8e4-4a59-be97-85fef9e29090" xsi:nil="true"/>
    <lcf76f155ced4ddcb4097134ff3c332f xmlns="c3ef0ff1-3ee4-4a7c-ac47-4fb85cf31c1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7C90B6980DC4748B4C609CB247D6FE3" ma:contentTypeVersion="16" ma:contentTypeDescription="Create a new document." ma:contentTypeScope="" ma:versionID="d85515665f1d758bac6e7f6ac25bc4b8">
  <xsd:schema xmlns:xsd="http://www.w3.org/2001/XMLSchema" xmlns:xs="http://www.w3.org/2001/XMLSchema" xmlns:p="http://schemas.microsoft.com/office/2006/metadata/properties" xmlns:ns2="c1ac5057-b8e4-4a59-be97-85fef9e29090" xmlns:ns3="c3ef0ff1-3ee4-4a7c-ac47-4fb85cf31c16" targetNamespace="http://schemas.microsoft.com/office/2006/metadata/properties" ma:root="true" ma:fieldsID="5b99b5177bd32523ba289bb072959080" ns2:_="" ns3:_="">
    <xsd:import namespace="c1ac5057-b8e4-4a59-be97-85fef9e29090"/>
    <xsd:import namespace="c3ef0ff1-3ee4-4a7c-ac47-4fb85cf31c1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element ref="ns3:MediaServiceOCR"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ac5057-b8e4-4a59-be97-85fef9e2909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66e9284b-d561-482f-a74e-2cc7d798b82b}" ma:internalName="TaxCatchAll" ma:showField="CatchAllData" ma:web="c1ac5057-b8e4-4a59-be97-85fef9e2909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ef0ff1-3ee4-4a7c-ac47-4fb85cf31c16"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description="" ma:internalName="MediaServiceAutoTags" ma:readOnly="true">
      <xsd:simpleType>
        <xsd:restriction base="dms:Text"/>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ddec3dd-2bce-4fca-9b59-aad14275a5d4"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5D250CD-8F39-4D53-ABC9-81C639799C2C}">
  <ds:schemaRefs>
    <ds:schemaRef ds:uri="c1ac5057-b8e4-4a59-be97-85fef9e29090"/>
    <ds:schemaRef ds:uri="c3ef0ff1-3ee4-4a7c-ac47-4fb85cf31c1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29645DD-8AB8-4E8E-9012-E15D241D7F1E}">
  <ds:schemaRefs>
    <ds:schemaRef ds:uri="http://schemas.microsoft.com/sharepoint/v3/contenttype/forms"/>
  </ds:schemaRefs>
</ds:datastoreItem>
</file>

<file path=customXml/itemProps3.xml><?xml version="1.0" encoding="utf-8"?>
<ds:datastoreItem xmlns:ds="http://schemas.openxmlformats.org/officeDocument/2006/customXml" ds:itemID="{BF77D6E3-2FE8-4733-AE2B-353F9B9819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ac5057-b8e4-4a59-be97-85fef9e29090"/>
    <ds:schemaRef ds:uri="c3ef0ff1-3ee4-4a7c-ac47-4fb85cf31c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8197</TotalTime>
  <Words>1609</Words>
  <Application>Microsoft Office PowerPoint</Application>
  <PresentationFormat>Širokouhlá</PresentationFormat>
  <Paragraphs>131</Paragraphs>
  <Slides>17</Slides>
  <Notes>0</Notes>
  <HiddenSlides>0</HiddenSlides>
  <MMClips>0</MMClips>
  <ScaleCrop>false</ScaleCrop>
  <HeadingPairs>
    <vt:vector size="6" baseType="variant">
      <vt:variant>
        <vt:lpstr>Použité písma</vt:lpstr>
      </vt:variant>
      <vt:variant>
        <vt:i4>7</vt:i4>
      </vt:variant>
      <vt:variant>
        <vt:lpstr>Motív</vt:lpstr>
      </vt:variant>
      <vt:variant>
        <vt:i4>6</vt:i4>
      </vt:variant>
      <vt:variant>
        <vt:lpstr>Nadpisy snímok</vt:lpstr>
      </vt:variant>
      <vt:variant>
        <vt:i4>17</vt:i4>
      </vt:variant>
    </vt:vector>
  </HeadingPairs>
  <TitlesOfParts>
    <vt:vector size="30" baseType="lpstr">
      <vt:lpstr>Arial</vt:lpstr>
      <vt:lpstr>Calibri</vt:lpstr>
      <vt:lpstr>Gotham Bold</vt:lpstr>
      <vt:lpstr>Gotham Book</vt:lpstr>
      <vt:lpstr>Mulish</vt:lpstr>
      <vt:lpstr>Mulish Black</vt:lpstr>
      <vt:lpstr>Wingdings</vt:lpstr>
      <vt:lpstr>0_Blank page</vt:lpstr>
      <vt:lpstr>Opening/Closing slides</vt:lpstr>
      <vt:lpstr>Chapters/Dividing slides</vt:lpstr>
      <vt:lpstr>Text slides</vt:lpstr>
      <vt:lpstr>Image Slides</vt:lpstr>
      <vt:lpstr>Rename</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Michaela Rybárová</dc:creator>
  <cp:lastModifiedBy>Gabriela Klčová, A.N.J.distribution</cp:lastModifiedBy>
  <cp:revision>163</cp:revision>
  <dcterms:created xsi:type="dcterms:W3CDTF">2022-10-26T06:09:10Z</dcterms:created>
  <dcterms:modified xsi:type="dcterms:W3CDTF">2026-02-11T11:35:12Z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0x010100C7C90B6980DC4748B4C609CB247D6FE3</vt:lpwstr>
  </property>
  <property fmtid="{D5CDD505-2E9C-101B-9397-08002B2CF9AE}" pid="3" name="MediaServiceImageTags">
    <vt:lpwstr/>
  </property>
</Properties>
</file>